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Lora Medium"/>
      <p:regular r:id="rId35"/>
      <p:bold r:id="rId36"/>
      <p:italic r:id="rId37"/>
      <p:boldItalic r:id="rId38"/>
    </p:embeddedFont>
    <p:embeddedFont>
      <p:font typeface="Lora SemiBold"/>
      <p:regular r:id="rId39"/>
      <p:bold r:id="rId40"/>
      <p:italic r:id="rId41"/>
      <p:boldItalic r:id="rId42"/>
    </p:embeddedFont>
    <p:embeddedFont>
      <p:font typeface="EB Garamond SemiBold"/>
      <p:regular r:id="rId43"/>
      <p:bold r:id="rId44"/>
      <p:italic r:id="rId45"/>
      <p:boldItalic r:id="rId46"/>
    </p:embeddedFont>
    <p:embeddedFont>
      <p:font typeface="Lora"/>
      <p:regular r:id="rId47"/>
      <p:bold r:id="rId48"/>
      <p:italic r:id="rId49"/>
      <p:boldItalic r:id="rId50"/>
    </p:embeddedFont>
    <p:embeddedFont>
      <p:font typeface="EB Garamond"/>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SemiBold-bold.fntdata"/><Relationship Id="rId42" Type="http://schemas.openxmlformats.org/officeDocument/2006/relationships/font" Target="fonts/LoraSemiBold-boldItalic.fntdata"/><Relationship Id="rId41" Type="http://schemas.openxmlformats.org/officeDocument/2006/relationships/font" Target="fonts/LoraSemiBold-italic.fntdata"/><Relationship Id="rId44" Type="http://schemas.openxmlformats.org/officeDocument/2006/relationships/font" Target="fonts/EBGaramondSemiBold-bold.fntdata"/><Relationship Id="rId43" Type="http://schemas.openxmlformats.org/officeDocument/2006/relationships/font" Target="fonts/EBGaramondSemiBold-regular.fntdata"/><Relationship Id="rId46" Type="http://schemas.openxmlformats.org/officeDocument/2006/relationships/font" Target="fonts/EBGaramondSemiBold-boldItalic.fntdata"/><Relationship Id="rId45" Type="http://schemas.openxmlformats.org/officeDocument/2006/relationships/font" Target="fonts/EBGaramond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ora-bold.fntdata"/><Relationship Id="rId47" Type="http://schemas.openxmlformats.org/officeDocument/2006/relationships/font" Target="fonts/Lora-regular.fntdata"/><Relationship Id="rId49" Type="http://schemas.openxmlformats.org/officeDocument/2006/relationships/font" Target="fonts/Lor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LoraMedium-regular.fntdata"/><Relationship Id="rId34" Type="http://schemas.openxmlformats.org/officeDocument/2006/relationships/slide" Target="slides/slide28.xml"/><Relationship Id="rId37" Type="http://schemas.openxmlformats.org/officeDocument/2006/relationships/font" Target="fonts/LoraMedium-italic.fntdata"/><Relationship Id="rId36" Type="http://schemas.openxmlformats.org/officeDocument/2006/relationships/font" Target="fonts/LoraMedium-bold.fntdata"/><Relationship Id="rId39" Type="http://schemas.openxmlformats.org/officeDocument/2006/relationships/font" Target="fonts/LoraSemiBold-regular.fntdata"/><Relationship Id="rId38" Type="http://schemas.openxmlformats.org/officeDocument/2006/relationships/font" Target="fonts/Lora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BGaramond-regular.fntdata"/><Relationship Id="rId50" Type="http://schemas.openxmlformats.org/officeDocument/2006/relationships/font" Target="fonts/Lora-boldItalic.fntdata"/><Relationship Id="rId53" Type="http://schemas.openxmlformats.org/officeDocument/2006/relationships/font" Target="fonts/EBGaramond-italic.fntdata"/><Relationship Id="rId52" Type="http://schemas.openxmlformats.org/officeDocument/2006/relationships/font" Target="fonts/EBGaramond-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EBGaramond-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81249809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581249809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5812498090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5812498090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5812498090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5812498090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5812498090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5812498090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812498090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812498090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5812498090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5812498090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5812498090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5812498090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812498090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5812498090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5812498090_0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5812498090_0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5812498090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5812498090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5812498090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5812498090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581249809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581249809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5812498090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5812498090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81249809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81249809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81249809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581249809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581249809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581249809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812498090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5812498090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581249809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581249809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5812498090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5812498090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5812498090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5812498090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812498090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5812498090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812498090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5812498090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581249809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581249809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5812498090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5812498090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812498090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812498090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812498090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812498090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581249809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581249809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5812498090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5812498090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1.jpg"/><Relationship Id="rId5" Type="http://schemas.openxmlformats.org/officeDocument/2006/relationships/image" Target="../media/image13.jpg"/><Relationship Id="rId6" Type="http://schemas.openxmlformats.org/officeDocument/2006/relationships/image" Target="../media/image3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29.jpg"/><Relationship Id="rId6" Type="http://schemas.openxmlformats.org/officeDocument/2006/relationships/image" Target="../media/image32.jpg"/><Relationship Id="rId7"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hyperlink" Target="https://www.startupindia.gov.in/content/sih/en/registratio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9.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20.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nvSpPr>
        <p:spPr>
          <a:xfrm>
            <a:off x="0" y="1534425"/>
            <a:ext cx="9144000" cy="769500"/>
          </a:xfrm>
          <a:prstGeom prst="rect">
            <a:avLst/>
          </a:prstGeom>
          <a:noFill/>
          <a:ln>
            <a:noFill/>
          </a:ln>
          <a:effectLst>
            <a:outerShdw blurRad="157163" rotWithShape="0" algn="bl" dir="8580000" dist="57150">
              <a:srgbClr val="FF0000">
                <a:alpha val="63000"/>
              </a:srgbClr>
            </a:outerShdw>
          </a:effectLst>
        </p:spPr>
        <p:txBody>
          <a:bodyPr anchorCtr="0" anchor="t" bIns="91425" lIns="91425" spcFirstLastPara="1" rIns="91425" wrap="square" tIns="91425">
            <a:spAutoFit/>
          </a:bodyPr>
          <a:lstStyle/>
          <a:p>
            <a:pPr indent="0" lvl="0" marL="0" rtl="0" algn="ctr">
              <a:lnSpc>
                <a:spcPct val="107916"/>
              </a:lnSpc>
              <a:spcBef>
                <a:spcPts val="0"/>
              </a:spcBef>
              <a:spcAft>
                <a:spcPts val="800"/>
              </a:spcAft>
              <a:buClr>
                <a:schemeClr val="dk1"/>
              </a:buClr>
              <a:buSzPts val="1100"/>
              <a:buFont typeface="Arial"/>
              <a:buNone/>
            </a:pPr>
            <a:r>
              <a:rPr b="1" lang="en" sz="3800">
                <a:solidFill>
                  <a:schemeClr val="lt1"/>
                </a:solidFill>
                <a:latin typeface="EB Garamond"/>
                <a:ea typeface="EB Garamond"/>
                <a:cs typeface="EB Garamond"/>
                <a:sym typeface="EB Garamond"/>
              </a:rPr>
              <a:t>LALA ENTERPRISE</a:t>
            </a:r>
            <a:endParaRPr b="1" sz="4100">
              <a:solidFill>
                <a:schemeClr val="lt1"/>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4"/>
          <p:cNvSpPr txBox="1"/>
          <p:nvPr/>
        </p:nvSpPr>
        <p:spPr>
          <a:xfrm>
            <a:off x="495000" y="218250"/>
            <a:ext cx="86490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900">
                <a:solidFill>
                  <a:srgbClr val="FFFFFF"/>
                </a:solidFill>
                <a:latin typeface="EB Garamond"/>
                <a:ea typeface="EB Garamond"/>
                <a:cs typeface="EB Garamond"/>
                <a:sym typeface="EB Garamond"/>
              </a:rPr>
              <a:t> </a:t>
            </a:r>
            <a:r>
              <a:rPr b="1" lang="en" sz="2900">
                <a:solidFill>
                  <a:schemeClr val="accent6"/>
                </a:solidFill>
                <a:latin typeface="EB Garamond"/>
                <a:ea typeface="EB Garamond"/>
                <a:cs typeface="EB Garamond"/>
                <a:sym typeface="EB Garamond"/>
              </a:rPr>
              <a:t>Funding the Growth / Scalability </a:t>
            </a:r>
            <a:endParaRPr b="1" sz="2900">
              <a:solidFill>
                <a:schemeClr val="accent6"/>
              </a:solidFill>
              <a:latin typeface="EB Garamond"/>
              <a:ea typeface="EB Garamond"/>
              <a:cs typeface="EB Garamond"/>
              <a:sym typeface="EB Garamond"/>
            </a:endParaRPr>
          </a:p>
        </p:txBody>
      </p:sp>
      <p:sp>
        <p:nvSpPr>
          <p:cNvPr id="210" name="Google Shape;210;p34"/>
          <p:cNvSpPr txBox="1"/>
          <p:nvPr/>
        </p:nvSpPr>
        <p:spPr>
          <a:xfrm>
            <a:off x="323100" y="1131775"/>
            <a:ext cx="5281200" cy="3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FFFFF"/>
              </a:solidFill>
              <a:latin typeface="Times New Roman"/>
              <a:ea typeface="Times New Roman"/>
              <a:cs typeface="Times New Roman"/>
              <a:sym typeface="Times New Roman"/>
            </a:endParaRPr>
          </a:p>
          <a:p>
            <a:pPr indent="-355600" lvl="0" marL="457200" rtl="0" algn="l">
              <a:spcBef>
                <a:spcPts val="0"/>
              </a:spcBef>
              <a:spcAft>
                <a:spcPts val="0"/>
              </a:spcAft>
              <a:buClr>
                <a:srgbClr val="FFFFFF"/>
              </a:buClr>
              <a:buSzPts val="2000"/>
              <a:buFont typeface="Lora SemiBold"/>
              <a:buChar char="●"/>
            </a:pPr>
            <a:r>
              <a:rPr lang="en" sz="2000">
                <a:solidFill>
                  <a:srgbClr val="FFFFFF"/>
                </a:solidFill>
                <a:latin typeface="Lora SemiBold"/>
                <a:ea typeface="Lora SemiBold"/>
                <a:cs typeface="Lora SemiBold"/>
                <a:sym typeface="Lora SemiBold"/>
              </a:rPr>
              <a:t>Making growth more cost-efficient</a:t>
            </a:r>
            <a:endParaRPr sz="2000">
              <a:solidFill>
                <a:srgbClr val="FFFFFF"/>
              </a:solidFill>
              <a:latin typeface="Lora SemiBold"/>
              <a:ea typeface="Lora SemiBold"/>
              <a:cs typeface="Lora SemiBold"/>
              <a:sym typeface="Lora SemiBold"/>
            </a:endParaRPr>
          </a:p>
          <a:p>
            <a:pPr indent="0" lvl="0" marL="0" rtl="0" algn="l">
              <a:spcBef>
                <a:spcPts val="0"/>
              </a:spcBef>
              <a:spcAft>
                <a:spcPts val="0"/>
              </a:spcAft>
              <a:buNone/>
            </a:pPr>
            <a:r>
              <a:t/>
            </a:r>
            <a:endParaRPr sz="2000">
              <a:solidFill>
                <a:srgbClr val="FFFFFF"/>
              </a:solidFill>
              <a:latin typeface="Lora SemiBold"/>
              <a:ea typeface="Lora SemiBold"/>
              <a:cs typeface="Lora SemiBold"/>
              <a:sym typeface="Lora SemiBold"/>
            </a:endParaRPr>
          </a:p>
          <a:p>
            <a:pPr indent="-355600" lvl="0" marL="457200" rtl="0" algn="l">
              <a:spcBef>
                <a:spcPts val="0"/>
              </a:spcBef>
              <a:spcAft>
                <a:spcPts val="0"/>
              </a:spcAft>
              <a:buClr>
                <a:srgbClr val="FFFFFF"/>
              </a:buClr>
              <a:buSzPts val="2000"/>
              <a:buFont typeface="Lora SemiBold"/>
              <a:buChar char="●"/>
            </a:pPr>
            <a:r>
              <a:rPr lang="en" sz="2000">
                <a:solidFill>
                  <a:srgbClr val="FFFFFF"/>
                </a:solidFill>
                <a:latin typeface="Lora SemiBold"/>
                <a:ea typeface="Lora SemiBold"/>
                <a:cs typeface="Lora SemiBold"/>
                <a:sym typeface="Lora SemiBold"/>
              </a:rPr>
              <a:t>Financing growth from profits</a:t>
            </a:r>
            <a:endParaRPr sz="2000">
              <a:solidFill>
                <a:srgbClr val="FFFFFF"/>
              </a:solidFill>
              <a:latin typeface="Lora SemiBold"/>
              <a:ea typeface="Lora SemiBold"/>
              <a:cs typeface="Lora SemiBold"/>
              <a:sym typeface="Lora SemiBold"/>
            </a:endParaRPr>
          </a:p>
          <a:p>
            <a:pPr indent="0" lvl="0" marL="0" rtl="0" algn="l">
              <a:spcBef>
                <a:spcPts val="0"/>
              </a:spcBef>
              <a:spcAft>
                <a:spcPts val="0"/>
              </a:spcAft>
              <a:buNone/>
            </a:pPr>
            <a:r>
              <a:t/>
            </a:r>
            <a:endParaRPr sz="2000">
              <a:solidFill>
                <a:srgbClr val="FFFFFF"/>
              </a:solidFill>
              <a:latin typeface="Lora SemiBold"/>
              <a:ea typeface="Lora SemiBold"/>
              <a:cs typeface="Lora SemiBold"/>
              <a:sym typeface="Lora SemiBold"/>
            </a:endParaRPr>
          </a:p>
          <a:p>
            <a:pPr indent="-355600" lvl="0" marL="457200" rtl="0" algn="l">
              <a:spcBef>
                <a:spcPts val="0"/>
              </a:spcBef>
              <a:spcAft>
                <a:spcPts val="0"/>
              </a:spcAft>
              <a:buClr>
                <a:srgbClr val="FFFFFF"/>
              </a:buClr>
              <a:buSzPts val="2000"/>
              <a:buFont typeface="Lora SemiBold"/>
              <a:buChar char="●"/>
            </a:pPr>
            <a:r>
              <a:rPr lang="en" sz="2000">
                <a:solidFill>
                  <a:srgbClr val="FFFFFF"/>
                </a:solidFill>
                <a:latin typeface="Lora SemiBold"/>
                <a:ea typeface="Lora SemiBold"/>
                <a:cs typeface="Lora SemiBold"/>
                <a:sym typeface="Lora SemiBold"/>
              </a:rPr>
              <a:t>Attracting investors</a:t>
            </a:r>
            <a:endParaRPr sz="2000">
              <a:solidFill>
                <a:srgbClr val="FFFFFF"/>
              </a:solidFill>
              <a:latin typeface="Lora SemiBold"/>
              <a:ea typeface="Lora SemiBold"/>
              <a:cs typeface="Lora SemiBold"/>
              <a:sym typeface="Lora SemiBold"/>
            </a:endParaRPr>
          </a:p>
          <a:p>
            <a:pPr indent="0" lvl="0" marL="0" rtl="0" algn="l">
              <a:spcBef>
                <a:spcPts val="0"/>
              </a:spcBef>
              <a:spcAft>
                <a:spcPts val="0"/>
              </a:spcAft>
              <a:buNone/>
            </a:pPr>
            <a:r>
              <a:t/>
            </a:r>
            <a:endParaRPr/>
          </a:p>
        </p:txBody>
      </p:sp>
      <p:pic>
        <p:nvPicPr>
          <p:cNvPr id="211" name="Google Shape;211;p34"/>
          <p:cNvPicPr preferRelativeResize="0"/>
          <p:nvPr/>
        </p:nvPicPr>
        <p:blipFill>
          <a:blip r:embed="rId4">
            <a:alphaModFix/>
          </a:blip>
          <a:stretch>
            <a:fillRect/>
          </a:stretch>
        </p:blipFill>
        <p:spPr>
          <a:xfrm>
            <a:off x="3877775" y="1725200"/>
            <a:ext cx="2930374" cy="2930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35"/>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rgbClr val="FFFFFF"/>
              </a:solidFill>
              <a:latin typeface="EB Garamond"/>
              <a:ea typeface="EB Garamond"/>
              <a:cs typeface="EB Garamond"/>
              <a:sym typeface="EB Garamond"/>
            </a:endParaRPr>
          </a:p>
        </p:txBody>
      </p:sp>
      <p:sp>
        <p:nvSpPr>
          <p:cNvPr id="217" name="Google Shape;217;p35"/>
          <p:cNvSpPr txBox="1"/>
          <p:nvPr/>
        </p:nvSpPr>
        <p:spPr>
          <a:xfrm>
            <a:off x="857250" y="559050"/>
            <a:ext cx="559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p:txBody>
      </p:sp>
      <p:sp>
        <p:nvSpPr>
          <p:cNvPr id="218" name="Google Shape;218;p35"/>
          <p:cNvSpPr txBox="1"/>
          <p:nvPr/>
        </p:nvSpPr>
        <p:spPr>
          <a:xfrm>
            <a:off x="314100" y="2571750"/>
            <a:ext cx="32643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chemeClr val="lt1"/>
              </a:solidFill>
            </a:endParaRPr>
          </a:p>
        </p:txBody>
      </p:sp>
      <p:sp>
        <p:nvSpPr>
          <p:cNvPr id="219" name="Google Shape;219;p35"/>
          <p:cNvSpPr txBox="1"/>
          <p:nvPr/>
        </p:nvSpPr>
        <p:spPr>
          <a:xfrm>
            <a:off x="0" y="462500"/>
            <a:ext cx="6366300" cy="4680900"/>
          </a:xfrm>
          <a:prstGeom prst="rect">
            <a:avLst/>
          </a:prstGeom>
          <a:noFill/>
          <a:ln>
            <a:noFill/>
          </a:ln>
        </p:spPr>
        <p:txBody>
          <a:bodyPr anchorCtr="0" anchor="t" bIns="91425" lIns="91425" spcFirstLastPara="1" rIns="91425" wrap="square" tIns="91425">
            <a:noAutofit/>
          </a:bodyPr>
          <a:lstStyle/>
          <a:p>
            <a:pPr indent="-349250" lvl="0" marL="457200" rtl="0" algn="l">
              <a:lnSpc>
                <a:spcPct val="200000"/>
              </a:lnSpc>
              <a:spcBef>
                <a:spcPts val="1200"/>
              </a:spcBef>
              <a:spcAft>
                <a:spcPts val="0"/>
              </a:spcAft>
              <a:buClr>
                <a:schemeClr val="lt1"/>
              </a:buClr>
              <a:buSzPts val="1900"/>
              <a:buFont typeface="Lora SemiBold"/>
              <a:buChar char="❖"/>
            </a:pPr>
            <a:r>
              <a:rPr lang="en" sz="1900">
                <a:solidFill>
                  <a:schemeClr val="lt1"/>
                </a:solidFill>
                <a:latin typeface="Lora SemiBold"/>
                <a:ea typeface="Lora SemiBold"/>
                <a:cs typeface="Lora SemiBold"/>
                <a:sym typeface="Lora SemiBold"/>
              </a:rPr>
              <a:t>Must </a:t>
            </a:r>
            <a:r>
              <a:rPr lang="en" sz="1900">
                <a:solidFill>
                  <a:schemeClr val="lt1"/>
                </a:solidFill>
                <a:latin typeface="Lora SemiBold"/>
                <a:ea typeface="Lora SemiBold"/>
                <a:cs typeface="Lora SemiBold"/>
                <a:sym typeface="Lora SemiBold"/>
              </a:rPr>
              <a:t>be a private limited company or a limited liability partnership</a:t>
            </a:r>
            <a:endParaRPr sz="1900">
              <a:solidFill>
                <a:schemeClr val="lt1"/>
              </a:solidFill>
              <a:latin typeface="Lora SemiBold"/>
              <a:ea typeface="Lora SemiBold"/>
              <a:cs typeface="Lora SemiBold"/>
              <a:sym typeface="Lora SemiBold"/>
            </a:endParaRPr>
          </a:p>
          <a:p>
            <a:pPr indent="-349250" lvl="0" marL="457200" rtl="0" algn="l">
              <a:lnSpc>
                <a:spcPct val="200000"/>
              </a:lnSpc>
              <a:spcBef>
                <a:spcPts val="0"/>
              </a:spcBef>
              <a:spcAft>
                <a:spcPts val="0"/>
              </a:spcAft>
              <a:buClr>
                <a:schemeClr val="lt1"/>
              </a:buClr>
              <a:buSzPts val="1900"/>
              <a:buFont typeface="Lora SemiBold"/>
              <a:buChar char="❖"/>
            </a:pPr>
            <a:r>
              <a:rPr lang="en" sz="1900">
                <a:solidFill>
                  <a:schemeClr val="lt1"/>
                </a:solidFill>
                <a:latin typeface="Lora SemiBold"/>
                <a:ea typeface="Lora SemiBold"/>
                <a:cs typeface="Lora SemiBold"/>
                <a:sym typeface="Lora SemiBold"/>
              </a:rPr>
              <a:t>Approval</a:t>
            </a:r>
            <a:r>
              <a:rPr lang="en" sz="1900">
                <a:solidFill>
                  <a:schemeClr val="lt1"/>
                </a:solidFill>
                <a:latin typeface="Lora SemiBold"/>
                <a:ea typeface="Lora SemiBold"/>
                <a:cs typeface="Lora SemiBold"/>
                <a:sym typeface="Lora SemiBold"/>
              </a:rPr>
              <a:t> from the Department of Industrial Policy and Promotion (DIPP)</a:t>
            </a:r>
            <a:endParaRPr sz="1900">
              <a:solidFill>
                <a:schemeClr val="lt1"/>
              </a:solidFill>
              <a:latin typeface="Lora SemiBold"/>
              <a:ea typeface="Lora SemiBold"/>
              <a:cs typeface="Lora SemiBold"/>
              <a:sym typeface="Lora SemiBold"/>
            </a:endParaRPr>
          </a:p>
          <a:p>
            <a:pPr indent="-349250" lvl="0" marL="457200" rtl="0" algn="l">
              <a:lnSpc>
                <a:spcPct val="200000"/>
              </a:lnSpc>
              <a:spcBef>
                <a:spcPts val="0"/>
              </a:spcBef>
              <a:spcAft>
                <a:spcPts val="0"/>
              </a:spcAft>
              <a:buClr>
                <a:schemeClr val="lt1"/>
              </a:buClr>
              <a:buSzPts val="1900"/>
              <a:buFont typeface="Lora SemiBold"/>
              <a:buChar char="❖"/>
            </a:pPr>
            <a:r>
              <a:rPr lang="en" sz="1900">
                <a:solidFill>
                  <a:schemeClr val="lt1"/>
                </a:solidFill>
                <a:latin typeface="Lora SemiBold"/>
                <a:ea typeface="Lora SemiBold"/>
                <a:cs typeface="Lora SemiBold"/>
                <a:sym typeface="Lora SemiBold"/>
              </a:rPr>
              <a:t> </a:t>
            </a:r>
            <a:r>
              <a:rPr lang="en" sz="1900">
                <a:solidFill>
                  <a:schemeClr val="lt1"/>
                </a:solidFill>
                <a:latin typeface="Lora SemiBold"/>
                <a:ea typeface="Lora SemiBold"/>
                <a:cs typeface="Lora SemiBold"/>
                <a:sym typeface="Lora SemiBold"/>
              </a:rPr>
              <a:t>New </a:t>
            </a:r>
            <a:r>
              <a:rPr lang="en" sz="1900">
                <a:solidFill>
                  <a:schemeClr val="lt1"/>
                </a:solidFill>
                <a:latin typeface="Lora SemiBold"/>
                <a:ea typeface="Lora SemiBold"/>
                <a:cs typeface="Lora SemiBold"/>
                <a:sym typeface="Lora SemiBold"/>
              </a:rPr>
              <a:t>firm and not older than five years turnover of the company should not exceed 25 crores</a:t>
            </a:r>
            <a:endParaRPr sz="1900">
              <a:solidFill>
                <a:srgbClr val="FFFFFF"/>
              </a:solidFill>
              <a:latin typeface="Lora SemiBold"/>
              <a:ea typeface="Lora SemiBold"/>
              <a:cs typeface="Lora SemiBold"/>
              <a:sym typeface="Lora SemiBold"/>
            </a:endParaRPr>
          </a:p>
          <a:p>
            <a:pPr indent="-349250" lvl="0" marL="457200" rtl="0" algn="l">
              <a:lnSpc>
                <a:spcPct val="200000"/>
              </a:lnSpc>
              <a:spcBef>
                <a:spcPts val="0"/>
              </a:spcBef>
              <a:spcAft>
                <a:spcPts val="0"/>
              </a:spcAft>
              <a:buClr>
                <a:schemeClr val="lt1"/>
              </a:buClr>
              <a:buSzPts val="1900"/>
              <a:buFont typeface="Lora SemiBold"/>
              <a:buChar char="❖"/>
            </a:pPr>
            <a:r>
              <a:rPr lang="en" sz="1900">
                <a:solidFill>
                  <a:srgbClr val="FFFFFF"/>
                </a:solidFill>
                <a:latin typeface="Lora SemiBold"/>
                <a:ea typeface="Lora SemiBold"/>
                <a:cs typeface="Lora SemiBold"/>
                <a:sym typeface="Lora SemiBold"/>
              </a:rPr>
              <a:t>Startup India Seed Fund Scheme 2022</a:t>
            </a:r>
            <a:endParaRPr sz="1900">
              <a:solidFill>
                <a:srgbClr val="FFFFFF"/>
              </a:solidFill>
              <a:latin typeface="Lora SemiBold"/>
              <a:ea typeface="Lora SemiBold"/>
              <a:cs typeface="Lora SemiBold"/>
              <a:sym typeface="Lora SemiBold"/>
            </a:endParaRPr>
          </a:p>
          <a:p>
            <a:pPr indent="-349250" lvl="1" marL="914400" rtl="0" algn="l">
              <a:lnSpc>
                <a:spcPct val="200000"/>
              </a:lnSpc>
              <a:spcBef>
                <a:spcPts val="0"/>
              </a:spcBef>
              <a:spcAft>
                <a:spcPts val="0"/>
              </a:spcAft>
              <a:buClr>
                <a:schemeClr val="lt1"/>
              </a:buClr>
              <a:buSzPts val="1900"/>
              <a:buFont typeface="Lora SemiBold"/>
              <a:buChar char="➢"/>
            </a:pPr>
            <a:r>
              <a:rPr lang="en" sz="1900">
                <a:solidFill>
                  <a:srgbClr val="FFFFFF"/>
                </a:solidFill>
                <a:latin typeface="Lora SemiBold"/>
                <a:ea typeface="Lora SemiBold"/>
                <a:cs typeface="Lora SemiBold"/>
                <a:sym typeface="Lora SemiBold"/>
              </a:rPr>
              <a:t>20lakh grants , 50 lakh debt</a:t>
            </a:r>
            <a:endParaRPr sz="1900">
              <a:solidFill>
                <a:srgbClr val="FFFFFF"/>
              </a:solidFill>
              <a:latin typeface="Lora SemiBold"/>
              <a:ea typeface="Lora SemiBold"/>
              <a:cs typeface="Lora SemiBold"/>
              <a:sym typeface="Lora SemiBold"/>
            </a:endParaRPr>
          </a:p>
        </p:txBody>
      </p:sp>
      <p:sp>
        <p:nvSpPr>
          <p:cNvPr id="220" name="Google Shape;220;p35"/>
          <p:cNvSpPr txBox="1"/>
          <p:nvPr/>
        </p:nvSpPr>
        <p:spPr>
          <a:xfrm>
            <a:off x="0" y="0"/>
            <a:ext cx="4406700" cy="6156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b="1" lang="en" sz="2800">
                <a:solidFill>
                  <a:schemeClr val="accent6"/>
                </a:solidFill>
                <a:latin typeface="EB Garamond"/>
                <a:ea typeface="EB Garamond"/>
                <a:cs typeface="EB Garamond"/>
                <a:sym typeface="EB Garamond"/>
              </a:rPr>
              <a:t>Startup India Scheme</a:t>
            </a:r>
            <a:endParaRPr b="1" sz="2800">
              <a:solidFill>
                <a:schemeClr val="accent6"/>
              </a:solidFill>
              <a:latin typeface="EB Garamond"/>
              <a:ea typeface="EB Garamond"/>
              <a:cs typeface="EB Garamond"/>
              <a:sym typeface="EB Garamond"/>
            </a:endParaRPr>
          </a:p>
        </p:txBody>
      </p:sp>
      <p:pic>
        <p:nvPicPr>
          <p:cNvPr id="221" name="Google Shape;221;p35"/>
          <p:cNvPicPr preferRelativeResize="0"/>
          <p:nvPr/>
        </p:nvPicPr>
        <p:blipFill>
          <a:blip r:embed="rId4">
            <a:alphaModFix/>
          </a:blip>
          <a:stretch>
            <a:fillRect/>
          </a:stretch>
        </p:blipFill>
        <p:spPr>
          <a:xfrm>
            <a:off x="5833450" y="915225"/>
            <a:ext cx="2854025" cy="176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6"/>
          <p:cNvSpPr txBox="1"/>
          <p:nvPr/>
        </p:nvSpPr>
        <p:spPr>
          <a:xfrm>
            <a:off x="681500" y="495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rgbClr val="FFFFFF"/>
              </a:solidFill>
              <a:latin typeface="EB Garamond"/>
              <a:ea typeface="EB Garamond"/>
              <a:cs typeface="EB Garamond"/>
              <a:sym typeface="EB Garamond"/>
            </a:endParaRPr>
          </a:p>
        </p:txBody>
      </p:sp>
      <p:sp>
        <p:nvSpPr>
          <p:cNvPr id="227" name="Google Shape;227;p36"/>
          <p:cNvSpPr txBox="1"/>
          <p:nvPr/>
        </p:nvSpPr>
        <p:spPr>
          <a:xfrm>
            <a:off x="168413" y="244475"/>
            <a:ext cx="8639700" cy="28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b="1" lang="en" sz="2400">
                <a:solidFill>
                  <a:schemeClr val="accent6"/>
                </a:solidFill>
                <a:latin typeface="EB Garamond"/>
                <a:ea typeface="EB Garamond"/>
                <a:cs typeface="EB Garamond"/>
                <a:sym typeface="EB Garamond"/>
              </a:rPr>
              <a:t>Benefits of Startup India Scheme</a:t>
            </a:r>
            <a:endParaRPr b="1" sz="2400">
              <a:solidFill>
                <a:schemeClr val="accent6"/>
              </a:solidFill>
              <a:latin typeface="EB Garamond"/>
              <a:ea typeface="EB Garamond"/>
              <a:cs typeface="EB Garamond"/>
              <a:sym typeface="EB Garamond"/>
            </a:endParaRPr>
          </a:p>
          <a:p>
            <a:pPr indent="0" lvl="0" marL="0" rtl="0" algn="l">
              <a:lnSpc>
                <a:spcPct val="115000"/>
              </a:lnSpc>
              <a:spcBef>
                <a:spcPts val="1400"/>
              </a:spcBef>
              <a:spcAft>
                <a:spcPts val="0"/>
              </a:spcAft>
              <a:buClr>
                <a:schemeClr val="dk1"/>
              </a:buClr>
              <a:buSzPts val="1100"/>
              <a:buFont typeface="Arial"/>
              <a:buNone/>
            </a:pPr>
            <a:r>
              <a:rPr lang="en" sz="2100">
                <a:solidFill>
                  <a:schemeClr val="lt1"/>
                </a:solidFill>
                <a:latin typeface="Lora SemiBold"/>
                <a:ea typeface="Lora SemiBold"/>
                <a:cs typeface="Lora SemiBold"/>
                <a:sym typeface="Lora SemiBold"/>
              </a:rPr>
              <a:t>Tax Exemption</a:t>
            </a:r>
            <a:endParaRPr sz="2100">
              <a:solidFill>
                <a:schemeClr val="lt1"/>
              </a:solidFill>
              <a:latin typeface="Lora SemiBold"/>
              <a:ea typeface="Lora SemiBold"/>
              <a:cs typeface="Lora SemiBold"/>
              <a:sym typeface="Lora SemiBold"/>
            </a:endParaRPr>
          </a:p>
          <a:p>
            <a:pPr indent="-355600" lvl="0" marL="457200" rtl="0" algn="l">
              <a:lnSpc>
                <a:spcPct val="200000"/>
              </a:lnSpc>
              <a:spcBef>
                <a:spcPts val="1200"/>
              </a:spcBef>
              <a:spcAft>
                <a:spcPts val="0"/>
              </a:spcAft>
              <a:buClr>
                <a:schemeClr val="lt1"/>
              </a:buClr>
              <a:buSzPts val="2000"/>
              <a:buFont typeface="Lora SemiBold"/>
              <a:buChar char="●"/>
            </a:pPr>
            <a:r>
              <a:rPr lang="en" sz="2000">
                <a:solidFill>
                  <a:schemeClr val="lt1"/>
                </a:solidFill>
                <a:latin typeface="Lora SemiBold"/>
                <a:ea typeface="Lora SemiBold"/>
                <a:cs typeface="Lora SemiBold"/>
                <a:sym typeface="Lora SemiBold"/>
              </a:rPr>
              <a:t>T</a:t>
            </a:r>
            <a:r>
              <a:rPr lang="en" sz="2000">
                <a:solidFill>
                  <a:schemeClr val="lt1"/>
                </a:solidFill>
                <a:latin typeface="Lora SemiBold"/>
                <a:ea typeface="Lora SemiBold"/>
                <a:cs typeface="Lora SemiBold"/>
                <a:sym typeface="Lora SemiBold"/>
              </a:rPr>
              <a:t>he startups registered under the Startup India scheme are exempted from tax.</a:t>
            </a:r>
            <a:endParaRPr sz="2000">
              <a:solidFill>
                <a:schemeClr val="lt1"/>
              </a:solidFill>
              <a:latin typeface="Lora SemiBold"/>
              <a:ea typeface="Lora SemiBold"/>
              <a:cs typeface="Lora SemiBold"/>
              <a:sym typeface="Lora SemiBold"/>
            </a:endParaRPr>
          </a:p>
          <a:p>
            <a:pPr indent="-355600" lvl="0" marL="457200" rtl="0" algn="l">
              <a:lnSpc>
                <a:spcPct val="200000"/>
              </a:lnSpc>
              <a:spcBef>
                <a:spcPts val="0"/>
              </a:spcBef>
              <a:spcAft>
                <a:spcPts val="0"/>
              </a:spcAft>
              <a:buClr>
                <a:schemeClr val="lt1"/>
              </a:buClr>
              <a:buSzPts val="2000"/>
              <a:buFont typeface="Lora SemiBold"/>
              <a:buChar char="●"/>
            </a:pPr>
            <a:r>
              <a:rPr lang="en" sz="2000">
                <a:solidFill>
                  <a:schemeClr val="lt1"/>
                </a:solidFill>
                <a:latin typeface="Lora SemiBold"/>
                <a:ea typeface="Lora SemiBold"/>
                <a:cs typeface="Lora SemiBold"/>
                <a:sym typeface="Lora SemiBold"/>
              </a:rPr>
              <a:t>This exemption is provided for a period of the initial three years</a:t>
            </a:r>
            <a:endParaRPr sz="2000">
              <a:solidFill>
                <a:schemeClr val="lt1"/>
              </a:solidFill>
              <a:latin typeface="Lora SemiBold"/>
              <a:ea typeface="Lora SemiBold"/>
              <a:cs typeface="Lora SemiBold"/>
              <a:sym typeface="Lora SemiBold"/>
            </a:endParaRPr>
          </a:p>
        </p:txBody>
      </p:sp>
      <p:sp>
        <p:nvSpPr>
          <p:cNvPr id="228" name="Google Shape;228;p36"/>
          <p:cNvSpPr txBox="1"/>
          <p:nvPr/>
        </p:nvSpPr>
        <p:spPr>
          <a:xfrm>
            <a:off x="314100" y="2571750"/>
            <a:ext cx="32643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chemeClr val="lt1"/>
              </a:solidFill>
            </a:endParaRPr>
          </a:p>
        </p:txBody>
      </p:sp>
      <p:pic>
        <p:nvPicPr>
          <p:cNvPr id="229" name="Google Shape;229;p36"/>
          <p:cNvPicPr preferRelativeResize="0"/>
          <p:nvPr/>
        </p:nvPicPr>
        <p:blipFill>
          <a:blip r:embed="rId4">
            <a:alphaModFix/>
          </a:blip>
          <a:stretch>
            <a:fillRect/>
          </a:stretch>
        </p:blipFill>
        <p:spPr>
          <a:xfrm>
            <a:off x="1768888" y="3348975"/>
            <a:ext cx="5438725" cy="16362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7"/>
          <p:cNvSpPr txBox="1"/>
          <p:nvPr/>
        </p:nvSpPr>
        <p:spPr>
          <a:xfrm>
            <a:off x="314100" y="296075"/>
            <a:ext cx="3636600" cy="792600"/>
          </a:xfrm>
          <a:prstGeom prst="rect">
            <a:avLst/>
          </a:prstGeom>
          <a:noFill/>
          <a:ln>
            <a:noFill/>
          </a:ln>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t/>
            </a:r>
            <a:endParaRPr b="1" sz="5200">
              <a:solidFill>
                <a:srgbClr val="FFFFFF"/>
              </a:solidFill>
              <a:latin typeface="EB Garamond"/>
              <a:ea typeface="EB Garamond"/>
              <a:cs typeface="EB Garamond"/>
              <a:sym typeface="EB Garamond"/>
            </a:endParaRPr>
          </a:p>
        </p:txBody>
      </p:sp>
      <p:sp>
        <p:nvSpPr>
          <p:cNvPr id="235" name="Google Shape;235;p37"/>
          <p:cNvSpPr txBox="1"/>
          <p:nvPr/>
        </p:nvSpPr>
        <p:spPr>
          <a:xfrm>
            <a:off x="857250" y="559050"/>
            <a:ext cx="559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p:txBody>
      </p:sp>
      <p:sp>
        <p:nvSpPr>
          <p:cNvPr id="236" name="Google Shape;236;p37"/>
          <p:cNvSpPr txBox="1"/>
          <p:nvPr/>
        </p:nvSpPr>
        <p:spPr>
          <a:xfrm>
            <a:off x="314100" y="2571750"/>
            <a:ext cx="32643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chemeClr val="lt1"/>
              </a:solidFill>
            </a:endParaRPr>
          </a:p>
        </p:txBody>
      </p:sp>
      <p:sp>
        <p:nvSpPr>
          <p:cNvPr id="237" name="Google Shape;237;p37"/>
          <p:cNvSpPr txBox="1"/>
          <p:nvPr/>
        </p:nvSpPr>
        <p:spPr>
          <a:xfrm>
            <a:off x="296725" y="201300"/>
            <a:ext cx="8618400" cy="483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lang="en" sz="2200">
                <a:solidFill>
                  <a:schemeClr val="lt1"/>
                </a:solidFill>
                <a:latin typeface="Lora SemiBold"/>
                <a:ea typeface="Lora SemiBold"/>
                <a:cs typeface="Lora SemiBold"/>
                <a:sym typeface="Lora SemiBold"/>
              </a:rPr>
              <a:t>Business Loans for Startups by the Indian Government</a:t>
            </a:r>
            <a:endParaRPr sz="2200">
              <a:solidFill>
                <a:schemeClr val="lt1"/>
              </a:solidFill>
              <a:latin typeface="Lora SemiBold"/>
              <a:ea typeface="Lora SemiBold"/>
              <a:cs typeface="Lora SemiBold"/>
              <a:sym typeface="Lora SemiBold"/>
            </a:endParaRPr>
          </a:p>
          <a:p>
            <a:pPr indent="-342900" lvl="0" marL="457200" rtl="0" algn="l">
              <a:lnSpc>
                <a:spcPct val="115000"/>
              </a:lnSpc>
              <a:spcBef>
                <a:spcPts val="1400"/>
              </a:spcBef>
              <a:spcAft>
                <a:spcPts val="0"/>
              </a:spcAft>
              <a:buClr>
                <a:schemeClr val="accent6"/>
              </a:buClr>
              <a:buSzPts val="1800"/>
              <a:buFont typeface="Lora SemiBold"/>
              <a:buAutoNum type="arabicPeriod"/>
            </a:pPr>
            <a:r>
              <a:rPr lang="en" sz="1800">
                <a:solidFill>
                  <a:schemeClr val="accent6"/>
                </a:solidFill>
                <a:latin typeface="Lora SemiBold"/>
                <a:ea typeface="Lora SemiBold"/>
                <a:cs typeface="Lora SemiBold"/>
                <a:sym typeface="Lora SemiBold"/>
              </a:rPr>
              <a:t>Bank Credit Facilitation Scheme</a:t>
            </a:r>
            <a:endParaRPr sz="1800">
              <a:solidFill>
                <a:schemeClr val="accent6"/>
              </a:solidFill>
              <a:latin typeface="Lora SemiBold"/>
              <a:ea typeface="Lora SemiBold"/>
              <a:cs typeface="Lora SemiBold"/>
              <a:sym typeface="Lora SemiBold"/>
            </a:endParaRPr>
          </a:p>
          <a:p>
            <a:pPr indent="-342900" lvl="1" marL="914400" rtl="0" algn="l">
              <a:lnSpc>
                <a:spcPct val="115000"/>
              </a:lnSpc>
              <a:spcBef>
                <a:spcPts val="0"/>
              </a:spcBef>
              <a:spcAft>
                <a:spcPts val="0"/>
              </a:spcAft>
              <a:buClr>
                <a:schemeClr val="lt1"/>
              </a:buClr>
              <a:buSzPts val="1800"/>
              <a:buFont typeface="Lora SemiBold"/>
              <a:buAutoNum type="alphaLcPeriod"/>
            </a:pPr>
            <a:r>
              <a:rPr lang="en" sz="1800">
                <a:solidFill>
                  <a:schemeClr val="lt1"/>
                </a:solidFill>
                <a:latin typeface="Lora SemiBold"/>
                <a:ea typeface="Lora SemiBold"/>
                <a:cs typeface="Lora SemiBold"/>
                <a:sym typeface="Lora SemiBold"/>
              </a:rPr>
              <a:t>The repayment tenure of the scheme ranges between 5 years and 7 years but in special cases, it can be extended up to 11 years</a:t>
            </a:r>
            <a:endParaRPr sz="1800">
              <a:solidFill>
                <a:schemeClr val="lt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1800">
              <a:solidFill>
                <a:schemeClr val="lt1"/>
              </a:solidFill>
              <a:latin typeface="Lora SemiBold"/>
              <a:ea typeface="Lora SemiBold"/>
              <a:cs typeface="Lora SemiBold"/>
              <a:sym typeface="Lora SemiBold"/>
            </a:endParaRPr>
          </a:p>
          <a:p>
            <a:pPr indent="-342900" lvl="0" marL="457200" rtl="0" algn="l">
              <a:lnSpc>
                <a:spcPct val="115000"/>
              </a:lnSpc>
              <a:spcBef>
                <a:spcPts val="1400"/>
              </a:spcBef>
              <a:spcAft>
                <a:spcPts val="0"/>
              </a:spcAft>
              <a:buClr>
                <a:schemeClr val="accent6"/>
              </a:buClr>
              <a:buSzPts val="1800"/>
              <a:buFont typeface="Lora SemiBold"/>
              <a:buAutoNum type="arabicPeriod"/>
            </a:pPr>
            <a:r>
              <a:rPr lang="en" sz="1800">
                <a:solidFill>
                  <a:schemeClr val="accent6"/>
                </a:solidFill>
                <a:latin typeface="Lora SemiBold"/>
                <a:ea typeface="Lora SemiBold"/>
                <a:cs typeface="Lora SemiBold"/>
                <a:sym typeface="Lora SemiBold"/>
              </a:rPr>
              <a:t>Pradhan Mantri Mudra Yojana (PMMY)</a:t>
            </a:r>
            <a:endParaRPr sz="1800">
              <a:solidFill>
                <a:schemeClr val="accent6"/>
              </a:solidFill>
              <a:latin typeface="Lora SemiBold"/>
              <a:ea typeface="Lora SemiBold"/>
              <a:cs typeface="Lora SemiBold"/>
              <a:sym typeface="Lora SemiBold"/>
            </a:endParaRPr>
          </a:p>
          <a:p>
            <a:pPr indent="-342900" lvl="1" marL="914400" rtl="0" algn="l">
              <a:lnSpc>
                <a:spcPct val="115000"/>
              </a:lnSpc>
              <a:spcBef>
                <a:spcPts val="0"/>
              </a:spcBef>
              <a:spcAft>
                <a:spcPts val="0"/>
              </a:spcAft>
              <a:buClr>
                <a:schemeClr val="lt1"/>
              </a:buClr>
              <a:buSzPts val="1800"/>
              <a:buFont typeface="Lora SemiBold"/>
              <a:buAutoNum type="alphaLcPeriod"/>
            </a:pPr>
            <a:r>
              <a:rPr lang="en" sz="1800">
                <a:solidFill>
                  <a:schemeClr val="lt1"/>
                </a:solidFill>
                <a:latin typeface="Lora SemiBold"/>
                <a:ea typeface="Lora SemiBold"/>
                <a:cs typeface="Lora SemiBold"/>
                <a:sym typeface="Lora SemiBold"/>
              </a:rPr>
              <a:t>Ranging between Rs.50,000 and Rs.10 lakh</a:t>
            </a:r>
            <a:endParaRPr sz="1800">
              <a:solidFill>
                <a:schemeClr val="lt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1800">
              <a:solidFill>
                <a:schemeClr val="lt1"/>
              </a:solidFill>
              <a:latin typeface="Lora SemiBold"/>
              <a:ea typeface="Lora SemiBold"/>
              <a:cs typeface="Lora SemiBold"/>
              <a:sym typeface="Lora SemiBold"/>
            </a:endParaRPr>
          </a:p>
          <a:p>
            <a:pPr indent="-342900" lvl="0" marL="457200" rtl="0" algn="l">
              <a:lnSpc>
                <a:spcPct val="115000"/>
              </a:lnSpc>
              <a:spcBef>
                <a:spcPts val="1400"/>
              </a:spcBef>
              <a:spcAft>
                <a:spcPts val="0"/>
              </a:spcAft>
              <a:buClr>
                <a:schemeClr val="accent6"/>
              </a:buClr>
              <a:buSzPts val="1800"/>
              <a:buFont typeface="Lora SemiBold"/>
              <a:buAutoNum type="arabicPeriod"/>
            </a:pPr>
            <a:r>
              <a:rPr lang="en" sz="1800">
                <a:solidFill>
                  <a:schemeClr val="accent6"/>
                </a:solidFill>
                <a:latin typeface="Lora SemiBold"/>
                <a:ea typeface="Lora SemiBold"/>
                <a:cs typeface="Lora SemiBold"/>
                <a:sym typeface="Lora SemiBold"/>
              </a:rPr>
              <a:t>Sustainable Finance Scheme</a:t>
            </a:r>
            <a:endParaRPr sz="1800">
              <a:solidFill>
                <a:schemeClr val="accent6"/>
              </a:solidFill>
              <a:latin typeface="Lora SemiBold"/>
              <a:ea typeface="Lora SemiBold"/>
              <a:cs typeface="Lora SemiBold"/>
              <a:sym typeface="Lora SemiBold"/>
            </a:endParaRPr>
          </a:p>
          <a:p>
            <a:pPr indent="-342900" lvl="1" marL="914400" rtl="0" algn="l">
              <a:lnSpc>
                <a:spcPct val="115000"/>
              </a:lnSpc>
              <a:spcBef>
                <a:spcPts val="0"/>
              </a:spcBef>
              <a:spcAft>
                <a:spcPts val="0"/>
              </a:spcAft>
              <a:buClr>
                <a:schemeClr val="lt1"/>
              </a:buClr>
              <a:buSzPts val="1800"/>
              <a:buFont typeface="Lora SemiBold"/>
              <a:buAutoNum type="alphaLcPeriod"/>
            </a:pPr>
            <a:r>
              <a:rPr lang="en" sz="1800">
                <a:solidFill>
                  <a:schemeClr val="lt1"/>
                </a:solidFill>
                <a:latin typeface="Lora SemiBold"/>
                <a:ea typeface="Lora SemiBold"/>
                <a:cs typeface="Lora SemiBold"/>
                <a:sym typeface="Lora SemiBold"/>
              </a:rPr>
              <a:t>Loans ranging between Rs.10 lakh and Rs.1 crore can be availed</a:t>
            </a:r>
            <a:endParaRPr sz="1800">
              <a:solidFill>
                <a:schemeClr val="lt1"/>
              </a:solidFill>
              <a:latin typeface="Lora SemiBold"/>
              <a:ea typeface="Lora SemiBold"/>
              <a:cs typeface="Lora SemiBold"/>
              <a:sym typeface="Lora SemiBold"/>
            </a:endParaRPr>
          </a:p>
          <a:p>
            <a:pPr indent="-342900" lvl="1" marL="914400" rtl="0" algn="l">
              <a:lnSpc>
                <a:spcPct val="115000"/>
              </a:lnSpc>
              <a:spcBef>
                <a:spcPts val="0"/>
              </a:spcBef>
              <a:spcAft>
                <a:spcPts val="0"/>
              </a:spcAft>
              <a:buClr>
                <a:schemeClr val="lt1"/>
              </a:buClr>
              <a:buSzPts val="1800"/>
              <a:buFont typeface="Lora SemiBold"/>
              <a:buAutoNum type="alphaLcPeriod"/>
            </a:pPr>
            <a:r>
              <a:rPr lang="en" sz="1800">
                <a:solidFill>
                  <a:schemeClr val="lt1"/>
                </a:solidFill>
                <a:latin typeface="Lora SemiBold"/>
                <a:ea typeface="Lora SemiBold"/>
                <a:cs typeface="Lora SemiBold"/>
                <a:sym typeface="Lora SemiBold"/>
              </a:rPr>
              <a:t>Repayment of loans  seven years </a:t>
            </a:r>
            <a:endParaRPr sz="1800">
              <a:solidFill>
                <a:schemeClr val="lt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8"/>
          <p:cNvSpPr txBox="1"/>
          <p:nvPr/>
        </p:nvSpPr>
        <p:spPr>
          <a:xfrm>
            <a:off x="326500" y="2008850"/>
            <a:ext cx="8080800" cy="792600"/>
          </a:xfrm>
          <a:prstGeom prst="rect">
            <a:avLst/>
          </a:prstGeom>
          <a:noFill/>
          <a:ln>
            <a:noFill/>
          </a:ln>
        </p:spPr>
        <p:txBody>
          <a:bodyPr anchorCtr="0" anchor="b" bIns="91425" lIns="91425" spcFirstLastPara="1" rIns="91425" wrap="square" tIns="91425">
            <a:normAutofit/>
          </a:bodyPr>
          <a:lstStyle/>
          <a:p>
            <a:pPr indent="0" lvl="0" marL="0" rtl="0" algn="l">
              <a:lnSpc>
                <a:spcPct val="80000"/>
              </a:lnSpc>
              <a:spcBef>
                <a:spcPts val="0"/>
              </a:spcBef>
              <a:spcAft>
                <a:spcPts val="0"/>
              </a:spcAft>
              <a:buSzPts val="1018"/>
              <a:buNone/>
            </a:pPr>
            <a:r>
              <a:rPr b="1" lang="en" sz="4210">
                <a:solidFill>
                  <a:schemeClr val="accent6"/>
                </a:solidFill>
                <a:latin typeface="EB Garamond"/>
                <a:ea typeface="EB Garamond"/>
                <a:cs typeface="EB Garamond"/>
                <a:sym typeface="EB Garamond"/>
              </a:rPr>
              <a:t>    </a:t>
            </a:r>
            <a:r>
              <a:rPr b="1" lang="en" sz="4210">
                <a:solidFill>
                  <a:schemeClr val="accent6"/>
                </a:solidFill>
                <a:latin typeface="EB Garamond"/>
                <a:ea typeface="EB Garamond"/>
                <a:cs typeface="EB Garamond"/>
                <a:sym typeface="EB Garamond"/>
              </a:rPr>
              <a:t>MARKETING STRATEGIES</a:t>
            </a:r>
            <a:endParaRPr b="1" sz="4210">
              <a:solidFill>
                <a:schemeClr val="accent6"/>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9"/>
          <p:cNvSpPr txBox="1"/>
          <p:nvPr/>
        </p:nvSpPr>
        <p:spPr>
          <a:xfrm>
            <a:off x="282650" y="328375"/>
            <a:ext cx="70140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6"/>
                </a:solidFill>
                <a:latin typeface="Lora"/>
                <a:ea typeface="Lora"/>
                <a:cs typeface="Lora"/>
                <a:sym typeface="Lora"/>
              </a:rPr>
              <a:t>CAMPAIGN</a:t>
            </a:r>
            <a:r>
              <a:rPr b="1" lang="en" sz="2500">
                <a:solidFill>
                  <a:srgbClr val="FFFFFF"/>
                </a:solidFill>
                <a:latin typeface="Lora"/>
                <a:ea typeface="Lora"/>
                <a:cs typeface="Lora"/>
                <a:sym typeface="Lora"/>
              </a:rPr>
              <a:t> </a:t>
            </a:r>
            <a:endParaRPr b="1" sz="2500">
              <a:solidFill>
                <a:srgbClr val="FFFFFF"/>
              </a:solidFill>
              <a:latin typeface="Lora"/>
              <a:ea typeface="Lora"/>
              <a:cs typeface="Lora"/>
              <a:sym typeface="Lora"/>
            </a:endParaRPr>
          </a:p>
          <a:p>
            <a:pPr indent="0" lvl="0" marL="0" rtl="0" algn="l">
              <a:spcBef>
                <a:spcPts val="0"/>
              </a:spcBef>
              <a:spcAft>
                <a:spcPts val="0"/>
              </a:spcAft>
              <a:buNone/>
            </a:pPr>
            <a:r>
              <a:t/>
            </a:r>
            <a:endParaRPr b="1" sz="1800">
              <a:solidFill>
                <a:srgbClr val="FFFFFF"/>
              </a:solidFill>
              <a:latin typeface="Lora"/>
              <a:ea typeface="Lora"/>
              <a:cs typeface="Lora"/>
              <a:sym typeface="Lora"/>
            </a:endParaRPr>
          </a:p>
        </p:txBody>
      </p:sp>
      <p:grpSp>
        <p:nvGrpSpPr>
          <p:cNvPr id="248" name="Google Shape;248;p39"/>
          <p:cNvGrpSpPr/>
          <p:nvPr/>
        </p:nvGrpSpPr>
        <p:grpSpPr>
          <a:xfrm>
            <a:off x="401725" y="1233875"/>
            <a:ext cx="2738351" cy="2493325"/>
            <a:chOff x="412175" y="1275425"/>
            <a:chExt cx="2738351" cy="2493325"/>
          </a:xfrm>
        </p:grpSpPr>
        <p:pic>
          <p:nvPicPr>
            <p:cNvPr id="249" name="Google Shape;249;p39"/>
            <p:cNvPicPr preferRelativeResize="0"/>
            <p:nvPr/>
          </p:nvPicPr>
          <p:blipFill>
            <a:blip r:embed="rId4">
              <a:alphaModFix/>
            </a:blip>
            <a:stretch>
              <a:fillRect/>
            </a:stretch>
          </p:blipFill>
          <p:spPr>
            <a:xfrm>
              <a:off x="412175" y="1275425"/>
              <a:ext cx="2738351" cy="1821003"/>
            </a:xfrm>
            <a:prstGeom prst="rect">
              <a:avLst/>
            </a:prstGeom>
            <a:noFill/>
            <a:ln>
              <a:noFill/>
            </a:ln>
          </p:spPr>
        </p:pic>
        <p:sp>
          <p:nvSpPr>
            <p:cNvPr id="250" name="Google Shape;250;p39"/>
            <p:cNvSpPr txBox="1"/>
            <p:nvPr/>
          </p:nvSpPr>
          <p:spPr>
            <a:xfrm>
              <a:off x="565125" y="3307050"/>
              <a:ext cx="201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         </a:t>
              </a:r>
              <a:r>
                <a:rPr b="1" lang="en" sz="1800">
                  <a:solidFill>
                    <a:srgbClr val="FFFFFF"/>
                  </a:solidFill>
                  <a:latin typeface="Lora"/>
                  <a:ea typeface="Lora"/>
                  <a:cs typeface="Lora"/>
                  <a:sym typeface="Lora"/>
                </a:rPr>
                <a:t>TALKS</a:t>
              </a:r>
              <a:endParaRPr b="1" sz="1800">
                <a:solidFill>
                  <a:srgbClr val="FFFFFF"/>
                </a:solidFill>
                <a:latin typeface="Lora"/>
                <a:ea typeface="Lora"/>
                <a:cs typeface="Lora"/>
                <a:sym typeface="Lora"/>
              </a:endParaRPr>
            </a:p>
          </p:txBody>
        </p:sp>
      </p:grpSp>
      <p:grpSp>
        <p:nvGrpSpPr>
          <p:cNvPr id="251" name="Google Shape;251;p39"/>
          <p:cNvGrpSpPr/>
          <p:nvPr/>
        </p:nvGrpSpPr>
        <p:grpSpPr>
          <a:xfrm>
            <a:off x="3367971" y="1232125"/>
            <a:ext cx="2913000" cy="2536625"/>
            <a:chOff x="3596571" y="1384525"/>
            <a:chExt cx="2913000" cy="2536625"/>
          </a:xfrm>
        </p:grpSpPr>
        <p:pic>
          <p:nvPicPr>
            <p:cNvPr id="252" name="Google Shape;252;p39"/>
            <p:cNvPicPr preferRelativeResize="0"/>
            <p:nvPr/>
          </p:nvPicPr>
          <p:blipFill>
            <a:blip r:embed="rId5">
              <a:alphaModFix/>
            </a:blip>
            <a:stretch>
              <a:fillRect/>
            </a:stretch>
          </p:blipFill>
          <p:spPr>
            <a:xfrm>
              <a:off x="3728950" y="1384525"/>
              <a:ext cx="2588800" cy="1941600"/>
            </a:xfrm>
            <a:prstGeom prst="rect">
              <a:avLst/>
            </a:prstGeom>
            <a:noFill/>
            <a:ln>
              <a:noFill/>
            </a:ln>
          </p:spPr>
        </p:pic>
        <p:sp>
          <p:nvSpPr>
            <p:cNvPr id="253" name="Google Shape;253;p39"/>
            <p:cNvSpPr txBox="1"/>
            <p:nvPr/>
          </p:nvSpPr>
          <p:spPr>
            <a:xfrm>
              <a:off x="3596571" y="3459450"/>
              <a:ext cx="291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REFERRAL PROGRAMS </a:t>
              </a:r>
              <a:endParaRPr b="1" sz="1800">
                <a:solidFill>
                  <a:srgbClr val="FFFFFF"/>
                </a:solidFill>
                <a:latin typeface="Lora"/>
                <a:ea typeface="Lora"/>
                <a:cs typeface="Lora"/>
                <a:sym typeface="Lora"/>
              </a:endParaRPr>
            </a:p>
          </p:txBody>
        </p:sp>
      </p:grpSp>
      <p:grpSp>
        <p:nvGrpSpPr>
          <p:cNvPr id="254" name="Google Shape;254;p39"/>
          <p:cNvGrpSpPr/>
          <p:nvPr/>
        </p:nvGrpSpPr>
        <p:grpSpPr>
          <a:xfrm>
            <a:off x="6413561" y="1275387"/>
            <a:ext cx="2650981" cy="2404249"/>
            <a:chOff x="6413375" y="1275425"/>
            <a:chExt cx="2786400" cy="2411725"/>
          </a:xfrm>
        </p:grpSpPr>
        <p:pic>
          <p:nvPicPr>
            <p:cNvPr id="255" name="Google Shape;255;p39"/>
            <p:cNvPicPr preferRelativeResize="0"/>
            <p:nvPr/>
          </p:nvPicPr>
          <p:blipFill rotWithShape="1">
            <a:blip r:embed="rId6">
              <a:alphaModFix/>
            </a:blip>
            <a:srcRect b="0" l="0" r="8883" t="0"/>
            <a:stretch/>
          </p:blipFill>
          <p:spPr>
            <a:xfrm>
              <a:off x="6530350" y="1275425"/>
              <a:ext cx="2345574" cy="1848076"/>
            </a:xfrm>
            <a:prstGeom prst="rect">
              <a:avLst/>
            </a:prstGeom>
            <a:noFill/>
            <a:ln>
              <a:noFill/>
            </a:ln>
          </p:spPr>
        </p:pic>
        <p:sp>
          <p:nvSpPr>
            <p:cNvPr id="256" name="Google Shape;256;p39"/>
            <p:cNvSpPr txBox="1"/>
            <p:nvPr/>
          </p:nvSpPr>
          <p:spPr>
            <a:xfrm>
              <a:off x="6413375" y="3223950"/>
              <a:ext cx="2786400" cy="46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FFFFF"/>
                  </a:solidFill>
                  <a:latin typeface="Lora"/>
                  <a:ea typeface="Lora"/>
                  <a:cs typeface="Lora"/>
                  <a:sym typeface="Lora"/>
                </a:rPr>
                <a:t>  </a:t>
              </a:r>
              <a:r>
                <a:rPr b="1" lang="en" sz="1800">
                  <a:solidFill>
                    <a:srgbClr val="FFFFFF"/>
                  </a:solidFill>
                  <a:latin typeface="Lora"/>
                  <a:ea typeface="Lora"/>
                  <a:cs typeface="Lora"/>
                  <a:sym typeface="Lora"/>
                </a:rPr>
                <a:t>PAMPHLET</a:t>
              </a:r>
              <a:endParaRPr b="1" sz="1800">
                <a:solidFill>
                  <a:srgbClr val="FFFFFF"/>
                </a:solidFill>
                <a:latin typeface="Lora"/>
                <a:ea typeface="Lora"/>
                <a:cs typeface="Lora"/>
                <a:sym typeface="Lora"/>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40"/>
          <p:cNvSpPr txBox="1"/>
          <p:nvPr/>
        </p:nvSpPr>
        <p:spPr>
          <a:xfrm>
            <a:off x="0" y="0"/>
            <a:ext cx="4901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6"/>
                </a:solidFill>
                <a:latin typeface="Lora"/>
                <a:ea typeface="Lora"/>
                <a:cs typeface="Lora"/>
                <a:sym typeface="Lora"/>
              </a:rPr>
              <a:t>ADVERTISEMENT </a:t>
            </a:r>
            <a:endParaRPr b="1" sz="3000">
              <a:solidFill>
                <a:schemeClr val="accent6"/>
              </a:solidFill>
              <a:latin typeface="Lora"/>
              <a:ea typeface="Lora"/>
              <a:cs typeface="Lora"/>
              <a:sym typeface="Lora"/>
            </a:endParaRPr>
          </a:p>
          <a:p>
            <a:pPr indent="0" lvl="0" marL="0" rtl="0" algn="l">
              <a:spcBef>
                <a:spcPts val="0"/>
              </a:spcBef>
              <a:spcAft>
                <a:spcPts val="0"/>
              </a:spcAft>
              <a:buNone/>
            </a:pPr>
            <a:r>
              <a:t/>
            </a:r>
            <a:endParaRPr b="1" sz="1800">
              <a:solidFill>
                <a:schemeClr val="dk1"/>
              </a:solidFill>
              <a:latin typeface="Lora"/>
              <a:ea typeface="Lora"/>
              <a:cs typeface="Lora"/>
              <a:sym typeface="Lora"/>
            </a:endParaRPr>
          </a:p>
        </p:txBody>
      </p:sp>
      <p:grpSp>
        <p:nvGrpSpPr>
          <p:cNvPr id="262" name="Google Shape;262;p40"/>
          <p:cNvGrpSpPr/>
          <p:nvPr/>
        </p:nvGrpSpPr>
        <p:grpSpPr>
          <a:xfrm>
            <a:off x="910921" y="887117"/>
            <a:ext cx="2421003" cy="1826304"/>
            <a:chOff x="443350" y="1618300"/>
            <a:chExt cx="2304400" cy="2969600"/>
          </a:xfrm>
        </p:grpSpPr>
        <p:pic>
          <p:nvPicPr>
            <p:cNvPr id="263" name="Google Shape;263;p40"/>
            <p:cNvPicPr preferRelativeResize="0"/>
            <p:nvPr/>
          </p:nvPicPr>
          <p:blipFill>
            <a:blip r:embed="rId4">
              <a:alphaModFix/>
            </a:blip>
            <a:stretch>
              <a:fillRect/>
            </a:stretch>
          </p:blipFill>
          <p:spPr>
            <a:xfrm>
              <a:off x="443350" y="1618300"/>
              <a:ext cx="2304400" cy="1993576"/>
            </a:xfrm>
            <a:prstGeom prst="rect">
              <a:avLst/>
            </a:prstGeom>
            <a:noFill/>
            <a:ln>
              <a:noFill/>
            </a:ln>
          </p:spPr>
        </p:pic>
        <p:sp>
          <p:nvSpPr>
            <p:cNvPr id="264" name="Google Shape;264;p40"/>
            <p:cNvSpPr txBox="1"/>
            <p:nvPr/>
          </p:nvSpPr>
          <p:spPr>
            <a:xfrm>
              <a:off x="585900" y="3837000"/>
              <a:ext cx="2019300" cy="75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ora"/>
                  <a:ea typeface="Lora"/>
                  <a:cs typeface="Lora"/>
                  <a:sym typeface="Lora"/>
                </a:rPr>
                <a:t>WEBSITE ADS</a:t>
              </a:r>
              <a:endParaRPr b="1" sz="1800">
                <a:solidFill>
                  <a:schemeClr val="lt1"/>
                </a:solidFill>
                <a:latin typeface="Lora"/>
                <a:ea typeface="Lora"/>
                <a:cs typeface="Lora"/>
                <a:sym typeface="Lora"/>
              </a:endParaRPr>
            </a:p>
          </p:txBody>
        </p:sp>
      </p:grpSp>
      <p:grpSp>
        <p:nvGrpSpPr>
          <p:cNvPr id="265" name="Google Shape;265;p40"/>
          <p:cNvGrpSpPr/>
          <p:nvPr/>
        </p:nvGrpSpPr>
        <p:grpSpPr>
          <a:xfrm>
            <a:off x="5000336" y="2878802"/>
            <a:ext cx="2420914" cy="1745287"/>
            <a:chOff x="3382600" y="1574963"/>
            <a:chExt cx="2784900" cy="3075938"/>
          </a:xfrm>
        </p:grpSpPr>
        <p:pic>
          <p:nvPicPr>
            <p:cNvPr id="266" name="Google Shape;266;p40"/>
            <p:cNvPicPr preferRelativeResize="0"/>
            <p:nvPr/>
          </p:nvPicPr>
          <p:blipFill>
            <a:blip r:embed="rId5">
              <a:alphaModFix/>
            </a:blip>
            <a:stretch>
              <a:fillRect/>
            </a:stretch>
          </p:blipFill>
          <p:spPr>
            <a:xfrm>
              <a:off x="3471650" y="1574963"/>
              <a:ext cx="2364360" cy="1993576"/>
            </a:xfrm>
            <a:prstGeom prst="rect">
              <a:avLst/>
            </a:prstGeom>
            <a:noFill/>
            <a:ln>
              <a:noFill/>
            </a:ln>
          </p:spPr>
        </p:pic>
        <p:sp>
          <p:nvSpPr>
            <p:cNvPr id="267" name="Google Shape;267;p40"/>
            <p:cNvSpPr txBox="1"/>
            <p:nvPr/>
          </p:nvSpPr>
          <p:spPr>
            <a:xfrm>
              <a:off x="3382600" y="3837000"/>
              <a:ext cx="2784900" cy="81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ora"/>
                  <a:ea typeface="Lora"/>
                  <a:cs typeface="Lora"/>
                  <a:sym typeface="Lora"/>
                </a:rPr>
                <a:t>SOCIAL MEDIA ADS</a:t>
              </a:r>
              <a:endParaRPr b="1" sz="1800">
                <a:solidFill>
                  <a:schemeClr val="lt1"/>
                </a:solidFill>
                <a:latin typeface="Lora"/>
                <a:ea typeface="Lora"/>
                <a:cs typeface="Lora"/>
                <a:sym typeface="Lora"/>
              </a:endParaRPr>
            </a:p>
          </p:txBody>
        </p:sp>
      </p:grpSp>
      <p:grpSp>
        <p:nvGrpSpPr>
          <p:cNvPr id="268" name="Google Shape;268;p40"/>
          <p:cNvGrpSpPr/>
          <p:nvPr/>
        </p:nvGrpSpPr>
        <p:grpSpPr>
          <a:xfrm>
            <a:off x="910825" y="3129069"/>
            <a:ext cx="2421088" cy="1633565"/>
            <a:chOff x="6319900" y="1700213"/>
            <a:chExt cx="2619375" cy="2713113"/>
          </a:xfrm>
        </p:grpSpPr>
        <p:pic>
          <p:nvPicPr>
            <p:cNvPr id="269" name="Google Shape;269;p40"/>
            <p:cNvPicPr preferRelativeResize="0"/>
            <p:nvPr/>
          </p:nvPicPr>
          <p:blipFill>
            <a:blip r:embed="rId6">
              <a:alphaModFix/>
            </a:blip>
            <a:stretch>
              <a:fillRect/>
            </a:stretch>
          </p:blipFill>
          <p:spPr>
            <a:xfrm>
              <a:off x="6319900" y="1700213"/>
              <a:ext cx="2619375" cy="1743075"/>
            </a:xfrm>
            <a:prstGeom prst="rect">
              <a:avLst/>
            </a:prstGeom>
            <a:noFill/>
            <a:ln>
              <a:noFill/>
            </a:ln>
          </p:spPr>
        </p:pic>
        <p:sp>
          <p:nvSpPr>
            <p:cNvPr id="270" name="Google Shape;270;p40"/>
            <p:cNvSpPr txBox="1"/>
            <p:nvPr/>
          </p:nvSpPr>
          <p:spPr>
            <a:xfrm>
              <a:off x="6839988" y="3646525"/>
              <a:ext cx="1579200" cy="76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ora"/>
                  <a:ea typeface="Lora"/>
                  <a:cs typeface="Lora"/>
                  <a:sym typeface="Lora"/>
                </a:rPr>
                <a:t>BANNERS</a:t>
              </a:r>
              <a:endParaRPr b="1" sz="1800">
                <a:solidFill>
                  <a:schemeClr val="lt1"/>
                </a:solidFill>
                <a:latin typeface="Lora"/>
                <a:ea typeface="Lora"/>
                <a:cs typeface="Lora"/>
                <a:sym typeface="Lora"/>
              </a:endParaRPr>
            </a:p>
          </p:txBody>
        </p:sp>
      </p:grpSp>
      <p:grpSp>
        <p:nvGrpSpPr>
          <p:cNvPr id="271" name="Google Shape;271;p40"/>
          <p:cNvGrpSpPr/>
          <p:nvPr/>
        </p:nvGrpSpPr>
        <p:grpSpPr>
          <a:xfrm>
            <a:off x="4987726" y="613757"/>
            <a:ext cx="2293726" cy="1915829"/>
            <a:chOff x="5253875" y="1462376"/>
            <a:chExt cx="3377100" cy="3040999"/>
          </a:xfrm>
        </p:grpSpPr>
        <p:pic>
          <p:nvPicPr>
            <p:cNvPr id="272" name="Google Shape;272;p40"/>
            <p:cNvPicPr preferRelativeResize="0"/>
            <p:nvPr/>
          </p:nvPicPr>
          <p:blipFill>
            <a:blip r:embed="rId7">
              <a:alphaModFix/>
            </a:blip>
            <a:stretch>
              <a:fillRect/>
            </a:stretch>
          </p:blipFill>
          <p:spPr>
            <a:xfrm>
              <a:off x="5745075" y="1462376"/>
              <a:ext cx="2218749" cy="2218725"/>
            </a:xfrm>
            <a:prstGeom prst="rect">
              <a:avLst/>
            </a:prstGeom>
            <a:noFill/>
            <a:ln>
              <a:noFill/>
            </a:ln>
          </p:spPr>
        </p:pic>
        <p:sp>
          <p:nvSpPr>
            <p:cNvPr id="273" name="Google Shape;273;p40"/>
            <p:cNvSpPr txBox="1"/>
            <p:nvPr/>
          </p:nvSpPr>
          <p:spPr>
            <a:xfrm>
              <a:off x="5253875" y="3770475"/>
              <a:ext cx="3377100" cy="7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ora"/>
                  <a:ea typeface="Lora"/>
                  <a:cs typeface="Lora"/>
                  <a:sym typeface="Lora"/>
                </a:rPr>
                <a:t>RUNNING ADS</a:t>
              </a:r>
              <a:endParaRPr b="1" sz="1800">
                <a:solidFill>
                  <a:schemeClr val="lt1"/>
                </a:solidFill>
                <a:latin typeface="Lora"/>
                <a:ea typeface="Lora"/>
                <a:cs typeface="Lora"/>
                <a:sym typeface="Lor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41"/>
          <p:cNvSpPr txBox="1"/>
          <p:nvPr>
            <p:ph idx="4294967295" type="title"/>
          </p:nvPr>
        </p:nvSpPr>
        <p:spPr>
          <a:xfrm>
            <a:off x="422850" y="3439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solidFill>
                  <a:schemeClr val="accent6"/>
                </a:solidFill>
                <a:latin typeface="Times New Roman"/>
                <a:ea typeface="Times New Roman"/>
                <a:cs typeface="Times New Roman"/>
                <a:sym typeface="Times New Roman"/>
              </a:rPr>
              <a:t>Find a brand personality</a:t>
            </a:r>
            <a:endParaRPr b="1" sz="2300">
              <a:solidFill>
                <a:schemeClr val="accent6"/>
              </a:solidFill>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lt1"/>
              </a:solidFill>
            </a:endParaRPr>
          </a:p>
        </p:txBody>
      </p:sp>
      <p:sp>
        <p:nvSpPr>
          <p:cNvPr id="279" name="Google Shape;279;p41"/>
          <p:cNvSpPr txBox="1"/>
          <p:nvPr/>
        </p:nvSpPr>
        <p:spPr>
          <a:xfrm>
            <a:off x="137150" y="1232350"/>
            <a:ext cx="8603700" cy="1339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A brand must have a personality, i.e. a set of distinctive features, for example, in communications, relations with consumers</a:t>
            </a:r>
            <a:endParaRPr b="1"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lt1"/>
              </a:solidFill>
              <a:latin typeface="Times New Roman"/>
              <a:ea typeface="Times New Roman"/>
              <a:cs typeface="Times New Roman"/>
              <a:sym typeface="Times New Roman"/>
            </a:endParaRPr>
          </a:p>
        </p:txBody>
      </p:sp>
      <p:pic>
        <p:nvPicPr>
          <p:cNvPr id="280" name="Google Shape;280;p41"/>
          <p:cNvPicPr preferRelativeResize="0"/>
          <p:nvPr/>
        </p:nvPicPr>
        <p:blipFill rotWithShape="1">
          <a:blip r:embed="rId4">
            <a:alphaModFix/>
          </a:blip>
          <a:srcRect b="0" l="0" r="0" t="0"/>
          <a:stretch/>
        </p:blipFill>
        <p:spPr>
          <a:xfrm>
            <a:off x="4379900" y="2157150"/>
            <a:ext cx="4722525" cy="2628875"/>
          </a:xfrm>
          <a:prstGeom prst="rect">
            <a:avLst/>
          </a:prstGeom>
          <a:noFill/>
          <a:ln>
            <a:noFill/>
          </a:ln>
        </p:spPr>
      </p:pic>
      <p:sp>
        <p:nvSpPr>
          <p:cNvPr id="281" name="Google Shape;281;p41"/>
          <p:cNvSpPr txBox="1"/>
          <p:nvPr/>
        </p:nvSpPr>
        <p:spPr>
          <a:xfrm>
            <a:off x="241075" y="2167550"/>
            <a:ext cx="4000500" cy="15699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It’s easier for a brand with an established personality to fight for the attention of the customer.</a:t>
            </a:r>
            <a:endParaRPr b="1"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2"/>
          <p:cNvSpPr txBox="1"/>
          <p:nvPr/>
        </p:nvSpPr>
        <p:spPr>
          <a:xfrm>
            <a:off x="152400" y="152400"/>
            <a:ext cx="8838000" cy="472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50">
                <a:solidFill>
                  <a:schemeClr val="accent6"/>
                </a:solidFill>
              </a:rPr>
              <a:t> </a:t>
            </a:r>
            <a:r>
              <a:rPr b="1" lang="en" sz="3100">
                <a:solidFill>
                  <a:schemeClr val="accent6"/>
                </a:solidFill>
                <a:latin typeface="EB Garamond"/>
                <a:ea typeface="EB Garamond"/>
                <a:cs typeface="EB Garamond"/>
                <a:sym typeface="EB Garamond"/>
              </a:rPr>
              <a:t>Legal Matters:</a:t>
            </a:r>
            <a:endParaRPr b="1" sz="3100">
              <a:solidFill>
                <a:schemeClr val="accent6"/>
              </a:solidFill>
              <a:latin typeface="EB Garamond"/>
              <a:ea typeface="EB Garamond"/>
              <a:cs typeface="EB Garamond"/>
              <a:sym typeface="EB Garamond"/>
            </a:endParaRPr>
          </a:p>
          <a:p>
            <a:pPr indent="0" lvl="0" marL="0" rtl="0" algn="just">
              <a:lnSpc>
                <a:spcPct val="115000"/>
              </a:lnSpc>
              <a:spcBef>
                <a:spcPts val="1100"/>
              </a:spcBef>
              <a:spcAft>
                <a:spcPts val="0"/>
              </a:spcAft>
              <a:buNone/>
            </a:pPr>
            <a:r>
              <a:t/>
            </a:r>
            <a:endParaRPr b="1" sz="1850">
              <a:solidFill>
                <a:schemeClr val="lt1"/>
              </a:solidFill>
            </a:endParaRPr>
          </a:p>
          <a:p>
            <a:pPr indent="-346075" lvl="0" marL="457200" rtl="0" algn="just">
              <a:lnSpc>
                <a:spcPct val="115000"/>
              </a:lnSpc>
              <a:spcBef>
                <a:spcPts val="1100"/>
              </a:spcBef>
              <a:spcAft>
                <a:spcPts val="0"/>
              </a:spcAft>
              <a:buClr>
                <a:schemeClr val="lt1"/>
              </a:buClr>
              <a:buSzPts val="1850"/>
              <a:buChar char="●"/>
            </a:pPr>
            <a:r>
              <a:rPr lang="en" sz="1850">
                <a:solidFill>
                  <a:schemeClr val="accent6"/>
                </a:solidFill>
                <a:latin typeface="Lora Medium"/>
                <a:ea typeface="Lora Medium"/>
                <a:cs typeface="Lora Medium"/>
                <a:sym typeface="Lora Medium"/>
              </a:rPr>
              <a:t>Registration of a business entity</a:t>
            </a:r>
            <a:r>
              <a:rPr lang="en" sz="1850">
                <a:solidFill>
                  <a:schemeClr val="accent6"/>
                </a:solidFill>
                <a:latin typeface="Lora Medium"/>
                <a:ea typeface="Lora Medium"/>
                <a:cs typeface="Lora Medium"/>
                <a:sym typeface="Lora Medium"/>
              </a:rPr>
              <a:t>: </a:t>
            </a:r>
            <a:r>
              <a:rPr lang="en" sz="1850">
                <a:solidFill>
                  <a:schemeClr val="lt1"/>
                </a:solidFill>
                <a:latin typeface="Lora Medium"/>
                <a:ea typeface="Lora Medium"/>
                <a:cs typeface="Lora Medium"/>
                <a:sym typeface="Lora Medium"/>
              </a:rPr>
              <a:t>The first step is deciding the business structure and registering it. Some of the common business entities are Sole Proprietorship, One Person </a:t>
            </a:r>
            <a:r>
              <a:rPr lang="en" sz="1850">
                <a:solidFill>
                  <a:schemeClr val="lt1"/>
                </a:solidFill>
                <a:uFill>
                  <a:noFill/>
                </a:uFill>
                <a:latin typeface="Lora Medium"/>
                <a:ea typeface="Lora Medium"/>
                <a:cs typeface="Lora Medium"/>
                <a:sym typeface="Lora Medium"/>
                <a:hlinkClick r:id="rId4">
                  <a:extLst>
                    <a:ext uri="{A12FA001-AC4F-418D-AE19-62706E023703}">
                      <ahyp:hlinkClr val="tx"/>
                    </a:ext>
                  </a:extLst>
                </a:hlinkClick>
              </a:rPr>
              <a:t>Company</a:t>
            </a:r>
            <a:r>
              <a:rPr lang="en" sz="1850">
                <a:solidFill>
                  <a:schemeClr val="lt1"/>
                </a:solidFill>
                <a:latin typeface="Lora Medium"/>
                <a:ea typeface="Lora Medium"/>
                <a:cs typeface="Lora Medium"/>
                <a:sym typeface="Lora Medium"/>
              </a:rPr>
              <a:t>, Limited Liability Partnership, Partnership Firm, Private limited company, and Public limited company.</a:t>
            </a:r>
            <a:endParaRPr sz="1850">
              <a:solidFill>
                <a:schemeClr val="lt1"/>
              </a:solidFill>
              <a:latin typeface="Lora Medium"/>
              <a:ea typeface="Lora Medium"/>
              <a:cs typeface="Lora Medium"/>
              <a:sym typeface="Lora Medium"/>
            </a:endParaRPr>
          </a:p>
          <a:p>
            <a:pPr indent="0" lvl="0" marL="0" rtl="0" algn="just">
              <a:lnSpc>
                <a:spcPct val="115000"/>
              </a:lnSpc>
              <a:spcBef>
                <a:spcPts val="1100"/>
              </a:spcBef>
              <a:spcAft>
                <a:spcPts val="0"/>
              </a:spcAft>
              <a:buNone/>
            </a:pPr>
            <a:r>
              <a:t/>
            </a:r>
            <a:endParaRPr sz="1850">
              <a:solidFill>
                <a:schemeClr val="lt1"/>
              </a:solidFill>
            </a:endParaRPr>
          </a:p>
          <a:p>
            <a:pPr indent="-346075" lvl="0" marL="457200" rtl="0" algn="just">
              <a:lnSpc>
                <a:spcPct val="115000"/>
              </a:lnSpc>
              <a:spcBef>
                <a:spcPts val="1100"/>
              </a:spcBef>
              <a:spcAft>
                <a:spcPts val="0"/>
              </a:spcAft>
              <a:buClr>
                <a:schemeClr val="lt1"/>
              </a:buClr>
              <a:buSzPts val="1850"/>
              <a:buChar char="●"/>
            </a:pPr>
            <a:r>
              <a:rPr lang="en" sz="1850">
                <a:solidFill>
                  <a:schemeClr val="accent6"/>
                </a:solidFill>
                <a:latin typeface="Lora Medium"/>
                <a:ea typeface="Lora Medium"/>
                <a:cs typeface="Lora Medium"/>
                <a:sym typeface="Lora Medium"/>
              </a:rPr>
              <a:t>Name</a:t>
            </a:r>
            <a:r>
              <a:rPr lang="en" sz="1850">
                <a:solidFill>
                  <a:schemeClr val="accent6"/>
                </a:solidFill>
                <a:latin typeface="Lora Medium"/>
                <a:ea typeface="Lora Medium"/>
                <a:cs typeface="Lora Medium"/>
                <a:sym typeface="Lora Medium"/>
              </a:rPr>
              <a:t>:</a:t>
            </a:r>
            <a:r>
              <a:rPr lang="en" sz="1850">
                <a:solidFill>
                  <a:schemeClr val="lt1"/>
                </a:solidFill>
                <a:latin typeface="Lora Medium"/>
                <a:ea typeface="Lora Medium"/>
                <a:cs typeface="Lora Medium"/>
                <a:sym typeface="Lora Medium"/>
              </a:rPr>
              <a:t> One of the most important steps is deciding the name of the business as it reflects the vision of the business. Check to see if the name you selected hasn’t been claimed by another entity.</a:t>
            </a:r>
            <a:endParaRPr sz="1850">
              <a:solidFill>
                <a:schemeClr val="lt1"/>
              </a:solidFill>
              <a:latin typeface="Lora Medium"/>
              <a:ea typeface="Lora Medium"/>
              <a:cs typeface="Lora Medium"/>
              <a:sym typeface="Lora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3"/>
          <p:cNvSpPr txBox="1"/>
          <p:nvPr/>
        </p:nvSpPr>
        <p:spPr>
          <a:xfrm>
            <a:off x="28500" y="145075"/>
            <a:ext cx="9087000" cy="44079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chemeClr val="lt1"/>
              </a:buClr>
              <a:buSzPts val="1800"/>
              <a:buChar char="●"/>
            </a:pPr>
            <a:r>
              <a:rPr lang="en" sz="1800">
                <a:solidFill>
                  <a:schemeClr val="accent6"/>
                </a:solidFill>
                <a:latin typeface="Lora SemiBold"/>
                <a:ea typeface="Lora SemiBold"/>
                <a:cs typeface="Lora SemiBold"/>
                <a:sym typeface="Lora SemiBold"/>
              </a:rPr>
              <a:t>Founders Agreement:</a:t>
            </a:r>
            <a:r>
              <a:rPr lang="en" sz="1800">
                <a:solidFill>
                  <a:schemeClr val="lt1"/>
                </a:solidFill>
                <a:latin typeface="Lora SemiBold"/>
                <a:ea typeface="Lora SemiBold"/>
                <a:cs typeface="Lora SemiBold"/>
                <a:sym typeface="Lora SemiBold"/>
              </a:rPr>
              <a:t> </a:t>
            </a:r>
            <a:endParaRPr sz="1800">
              <a:solidFill>
                <a:schemeClr val="lt1"/>
              </a:solidFill>
              <a:latin typeface="Lora SemiBold"/>
              <a:ea typeface="Lora SemiBold"/>
              <a:cs typeface="Lora SemiBold"/>
              <a:sym typeface="Lora SemiBold"/>
            </a:endParaRPr>
          </a:p>
          <a:p>
            <a:pPr indent="457200" lvl="0" marL="457200" rtl="0" algn="just">
              <a:lnSpc>
                <a:spcPct val="115000"/>
              </a:lnSpc>
              <a:spcBef>
                <a:spcPts val="1100"/>
              </a:spcBef>
              <a:spcAft>
                <a:spcPts val="0"/>
              </a:spcAft>
              <a:buNone/>
            </a:pPr>
            <a:r>
              <a:rPr lang="en" sz="1800">
                <a:solidFill>
                  <a:schemeClr val="lt1"/>
                </a:solidFill>
                <a:latin typeface="Lora SemiBold"/>
                <a:ea typeface="Lora SemiBold"/>
                <a:cs typeface="Lora SemiBold"/>
                <a:sym typeface="Lora SemiBold"/>
              </a:rPr>
              <a:t>Creating a founder’s agreement containing all the details regarding founding members of a business is a solid foundation of the business. As a result, the document serves as a contract that legally establishes the founders’ and company’s rights, ownership, obligations, dispute resolution, and other aspects.</a:t>
            </a:r>
            <a:endParaRPr sz="1800">
              <a:solidFill>
                <a:schemeClr val="lt1"/>
              </a:solidFill>
              <a:latin typeface="Lora SemiBold"/>
              <a:ea typeface="Lora SemiBold"/>
              <a:cs typeface="Lora SemiBold"/>
              <a:sym typeface="Lora SemiBold"/>
            </a:endParaRPr>
          </a:p>
          <a:p>
            <a:pPr indent="0" lvl="0" marL="457200" rtl="0" algn="just">
              <a:lnSpc>
                <a:spcPct val="115000"/>
              </a:lnSpc>
              <a:spcBef>
                <a:spcPts val="1100"/>
              </a:spcBef>
              <a:spcAft>
                <a:spcPts val="0"/>
              </a:spcAft>
              <a:buNone/>
            </a:pPr>
            <a:r>
              <a:t/>
            </a:r>
            <a:endParaRPr sz="2150" u="sng">
              <a:solidFill>
                <a:schemeClr val="lt1"/>
              </a:solidFill>
            </a:endParaRPr>
          </a:p>
          <a:p>
            <a:pPr indent="-371475" lvl="0" marL="457200" rtl="0" algn="just">
              <a:lnSpc>
                <a:spcPct val="115000"/>
              </a:lnSpc>
              <a:spcBef>
                <a:spcPts val="1100"/>
              </a:spcBef>
              <a:spcAft>
                <a:spcPts val="0"/>
              </a:spcAft>
              <a:buClr>
                <a:schemeClr val="lt1"/>
              </a:buClr>
              <a:buSzPts val="2250"/>
              <a:buChar char="●"/>
            </a:pPr>
            <a:r>
              <a:rPr lang="en" sz="1900">
                <a:solidFill>
                  <a:schemeClr val="accent6"/>
                </a:solidFill>
                <a:latin typeface="Lora SemiBold"/>
                <a:ea typeface="Lora SemiBold"/>
                <a:cs typeface="Lora SemiBold"/>
                <a:sym typeface="Lora SemiBold"/>
              </a:rPr>
              <a:t>Documents:</a:t>
            </a:r>
            <a:endParaRPr sz="1900">
              <a:solidFill>
                <a:schemeClr val="accent6"/>
              </a:solidFill>
              <a:latin typeface="Lora SemiBold"/>
              <a:ea typeface="Lora SemiBold"/>
              <a:cs typeface="Lora SemiBold"/>
              <a:sym typeface="Lora SemiBold"/>
            </a:endParaRPr>
          </a:p>
          <a:p>
            <a:pPr indent="457200" lvl="0" marL="457200" rtl="0" algn="just">
              <a:lnSpc>
                <a:spcPct val="115000"/>
              </a:lnSpc>
              <a:spcBef>
                <a:spcPts val="1100"/>
              </a:spcBef>
              <a:spcAft>
                <a:spcPts val="1100"/>
              </a:spcAft>
              <a:buNone/>
            </a:pPr>
            <a:r>
              <a:rPr b="1" lang="en" sz="1800">
                <a:solidFill>
                  <a:schemeClr val="lt1"/>
                </a:solidFill>
                <a:latin typeface="Lora"/>
                <a:ea typeface="Lora"/>
                <a:cs typeface="Lora"/>
                <a:sym typeface="Lora"/>
              </a:rPr>
              <a:t>The first step is to ensure that all of the necessary documents for registration are in order. Setting up a business in India necessitates a plethora of legal requirements and documentation.</a:t>
            </a:r>
            <a:r>
              <a:rPr b="1" lang="en" sz="2150">
                <a:solidFill>
                  <a:schemeClr val="lt1"/>
                </a:solidFill>
              </a:rPr>
              <a:t> </a:t>
            </a:r>
            <a:endParaRPr b="1" sz="25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6"/>
          <p:cNvSpPr txBox="1"/>
          <p:nvPr/>
        </p:nvSpPr>
        <p:spPr>
          <a:xfrm>
            <a:off x="424425" y="515350"/>
            <a:ext cx="6618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accent6"/>
                </a:solidFill>
                <a:latin typeface="EB Garamond"/>
                <a:ea typeface="EB Garamond"/>
                <a:cs typeface="EB Garamond"/>
                <a:sym typeface="EB Garamond"/>
              </a:rPr>
              <a:t>What is LALA Enterprise?</a:t>
            </a:r>
            <a:endParaRPr b="1" sz="2600">
              <a:solidFill>
                <a:schemeClr val="accent6"/>
              </a:solidFill>
              <a:latin typeface="EB Garamond"/>
              <a:ea typeface="EB Garamond"/>
              <a:cs typeface="EB Garamond"/>
              <a:sym typeface="EB Garamond"/>
            </a:endParaRPr>
          </a:p>
        </p:txBody>
      </p:sp>
      <p:pic>
        <p:nvPicPr>
          <p:cNvPr id="105" name="Google Shape;105;p26"/>
          <p:cNvPicPr preferRelativeResize="0"/>
          <p:nvPr/>
        </p:nvPicPr>
        <p:blipFill>
          <a:blip r:embed="rId4">
            <a:alphaModFix/>
          </a:blip>
          <a:stretch>
            <a:fillRect/>
          </a:stretch>
        </p:blipFill>
        <p:spPr>
          <a:xfrm>
            <a:off x="5972950" y="1328050"/>
            <a:ext cx="2733675" cy="2152650"/>
          </a:xfrm>
          <a:prstGeom prst="rect">
            <a:avLst/>
          </a:prstGeom>
          <a:noFill/>
          <a:ln>
            <a:noFill/>
          </a:ln>
        </p:spPr>
      </p:pic>
      <p:sp>
        <p:nvSpPr>
          <p:cNvPr id="106" name="Google Shape;106;p26"/>
          <p:cNvSpPr txBox="1"/>
          <p:nvPr/>
        </p:nvSpPr>
        <p:spPr>
          <a:xfrm>
            <a:off x="424425" y="1151975"/>
            <a:ext cx="5315400" cy="37497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chemeClr val="lt1"/>
              </a:buClr>
              <a:buSzPts val="2200"/>
              <a:buFont typeface="Lora SemiBold"/>
              <a:buChar char="●"/>
            </a:pPr>
            <a:r>
              <a:rPr lang="en" sz="2000">
                <a:solidFill>
                  <a:schemeClr val="lt1"/>
                </a:solidFill>
                <a:latin typeface="Lora SemiBold"/>
                <a:ea typeface="Lora SemiBold"/>
                <a:cs typeface="Lora SemiBold"/>
                <a:sym typeface="Lora SemiBold"/>
              </a:rPr>
              <a:t>This company will provide a platform where farmers can get a stable income. Due to which the life of farmers will become more stable. </a:t>
            </a:r>
            <a:endParaRPr sz="2000">
              <a:solidFill>
                <a:schemeClr val="lt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2000">
              <a:solidFill>
                <a:schemeClr val="lt1"/>
              </a:solidFill>
              <a:latin typeface="Lora SemiBold"/>
              <a:ea typeface="Lora SemiBold"/>
              <a:cs typeface="Lora SemiBold"/>
              <a:sym typeface="Lora SemiBold"/>
            </a:endParaRPr>
          </a:p>
          <a:p>
            <a:pPr indent="-368300" lvl="0" marL="457200" rtl="0" algn="l">
              <a:lnSpc>
                <a:spcPct val="115000"/>
              </a:lnSpc>
              <a:spcBef>
                <a:spcPts val="0"/>
              </a:spcBef>
              <a:spcAft>
                <a:spcPts val="0"/>
              </a:spcAft>
              <a:buClr>
                <a:schemeClr val="lt1"/>
              </a:buClr>
              <a:buSzPts val="2200"/>
              <a:buFont typeface="Lora SemiBold"/>
              <a:buChar char="●"/>
            </a:pPr>
            <a:r>
              <a:rPr lang="en" sz="2000">
                <a:solidFill>
                  <a:schemeClr val="lt1"/>
                </a:solidFill>
                <a:latin typeface="Lora SemiBold"/>
                <a:ea typeface="Lora SemiBold"/>
                <a:cs typeface="Lora SemiBold"/>
                <a:sym typeface="Lora SemiBold"/>
              </a:rPr>
              <a:t>Farmers are not able to live a stable life due to not having a stable income because they get their income at the end of their farming cycle.</a:t>
            </a:r>
            <a:endParaRPr sz="2000">
              <a:solidFill>
                <a:schemeClr val="lt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rPr lang="en" sz="2000">
                <a:solidFill>
                  <a:schemeClr val="lt1"/>
                </a:solidFill>
                <a:latin typeface="Times New Roman"/>
                <a:ea typeface="Times New Roman"/>
                <a:cs typeface="Times New Roman"/>
                <a:sym typeface="Times New Roman"/>
              </a:rPr>
              <a:t> </a:t>
            </a:r>
            <a:endParaRPr sz="2200">
              <a:solidFill>
                <a:schemeClr val="lt1"/>
              </a:solidFill>
              <a:highlight>
                <a:schemeClr val="dk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44"/>
          <p:cNvSpPr txBox="1"/>
          <p:nvPr/>
        </p:nvSpPr>
        <p:spPr>
          <a:xfrm>
            <a:off x="857250" y="675075"/>
            <a:ext cx="61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7" name="Google Shape;297;p44"/>
          <p:cNvSpPr txBox="1"/>
          <p:nvPr/>
        </p:nvSpPr>
        <p:spPr>
          <a:xfrm>
            <a:off x="152400" y="152400"/>
            <a:ext cx="8805900" cy="76794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chemeClr val="lt1"/>
              </a:buClr>
              <a:buSzPts val="1800"/>
              <a:buChar char="●"/>
            </a:pPr>
            <a:r>
              <a:rPr lang="en" sz="1800">
                <a:solidFill>
                  <a:schemeClr val="accent6"/>
                </a:solidFill>
                <a:latin typeface="Lora SemiBold"/>
                <a:ea typeface="Lora SemiBold"/>
                <a:cs typeface="Lora SemiBold"/>
                <a:sym typeface="Lora SemiBold"/>
              </a:rPr>
              <a:t>Legal licenses and registrations:</a:t>
            </a:r>
            <a:r>
              <a:rPr lang="en" sz="1800">
                <a:solidFill>
                  <a:schemeClr val="lt1"/>
                </a:solidFill>
                <a:latin typeface="Lora SemiBold"/>
                <a:ea typeface="Lora SemiBold"/>
                <a:cs typeface="Lora SemiBold"/>
                <a:sym typeface="Lora SemiBold"/>
              </a:rPr>
              <a:t> </a:t>
            </a:r>
            <a:endParaRPr sz="1800">
              <a:solidFill>
                <a:schemeClr val="lt1"/>
              </a:solidFill>
              <a:latin typeface="Lora SemiBold"/>
              <a:ea typeface="Lora SemiBold"/>
              <a:cs typeface="Lora SemiBold"/>
              <a:sym typeface="Lora SemiBold"/>
            </a:endParaRPr>
          </a:p>
          <a:p>
            <a:pPr indent="457200" lvl="0" marL="457200" rtl="0" algn="just">
              <a:lnSpc>
                <a:spcPct val="115000"/>
              </a:lnSpc>
              <a:spcBef>
                <a:spcPts val="1100"/>
              </a:spcBef>
              <a:spcAft>
                <a:spcPts val="0"/>
              </a:spcAft>
              <a:buNone/>
            </a:pPr>
            <a:r>
              <a:rPr lang="en" sz="1800">
                <a:solidFill>
                  <a:schemeClr val="lt1"/>
                </a:solidFill>
                <a:latin typeface="Lora SemiBold"/>
                <a:ea typeface="Lora SemiBold"/>
                <a:cs typeface="Lora SemiBold"/>
                <a:sym typeface="Lora SemiBold"/>
              </a:rPr>
              <a:t>To conduct and run the business, there are few registrations and licenses required. Some of the general registrations include Shops and Establishments License, Permanent Account Number, GST registration, Income Tax registration, Bank Account, etc.</a:t>
            </a:r>
            <a:endParaRPr sz="1800">
              <a:solidFill>
                <a:schemeClr val="lt1"/>
              </a:solidFill>
              <a:latin typeface="Lora SemiBold"/>
              <a:ea typeface="Lora SemiBold"/>
              <a:cs typeface="Lora SemiBold"/>
              <a:sym typeface="Lora SemiBold"/>
            </a:endParaRPr>
          </a:p>
          <a:p>
            <a:pPr indent="0" lvl="0" marL="457200" rtl="0" algn="just">
              <a:lnSpc>
                <a:spcPct val="115000"/>
              </a:lnSpc>
              <a:spcBef>
                <a:spcPts val="1100"/>
              </a:spcBef>
              <a:spcAft>
                <a:spcPts val="0"/>
              </a:spcAft>
              <a:buNone/>
            </a:pPr>
            <a:r>
              <a:t/>
            </a:r>
            <a:endParaRPr sz="1750">
              <a:solidFill>
                <a:schemeClr val="lt1"/>
              </a:solidFill>
            </a:endParaRPr>
          </a:p>
          <a:p>
            <a:pPr indent="0" lvl="0" marL="0" rtl="0" algn="just">
              <a:lnSpc>
                <a:spcPct val="115000"/>
              </a:lnSpc>
              <a:spcBef>
                <a:spcPts val="1100"/>
              </a:spcBef>
              <a:spcAft>
                <a:spcPts val="0"/>
              </a:spcAft>
              <a:buNone/>
            </a:pPr>
            <a:r>
              <a:rPr lang="en" sz="1800">
                <a:solidFill>
                  <a:schemeClr val="accent6"/>
                </a:solidFill>
                <a:latin typeface="Lora SemiBold"/>
                <a:ea typeface="Lora SemiBold"/>
                <a:cs typeface="Lora SemiBold"/>
                <a:sym typeface="Lora SemiBold"/>
              </a:rPr>
              <a:t>Process in Registering our company:</a:t>
            </a:r>
            <a:endParaRPr sz="1800">
              <a:solidFill>
                <a:schemeClr val="accent6"/>
              </a:solidFill>
              <a:latin typeface="Lora SemiBold"/>
              <a:ea typeface="Lora SemiBold"/>
              <a:cs typeface="Lora SemiBold"/>
              <a:sym typeface="Lora SemiBold"/>
            </a:endParaRPr>
          </a:p>
          <a:p>
            <a:pPr indent="-342900" lvl="0" marL="457200" rtl="0" algn="just">
              <a:lnSpc>
                <a:spcPct val="115000"/>
              </a:lnSpc>
              <a:spcBef>
                <a:spcPts val="1100"/>
              </a:spcBef>
              <a:spcAft>
                <a:spcPts val="0"/>
              </a:spcAft>
              <a:buClr>
                <a:schemeClr val="lt1"/>
              </a:buClr>
              <a:buSzPts val="1800"/>
              <a:buFont typeface="Lora SemiBold"/>
              <a:buChar char="●"/>
            </a:pPr>
            <a:r>
              <a:rPr lang="en" sz="1800">
                <a:solidFill>
                  <a:schemeClr val="lt1"/>
                </a:solidFill>
                <a:latin typeface="Lora SemiBold"/>
                <a:ea typeface="Lora SemiBold"/>
                <a:cs typeface="Lora SemiBold"/>
                <a:sym typeface="Lora SemiBold"/>
              </a:rPr>
              <a:t>Take</a:t>
            </a:r>
            <a:r>
              <a:rPr lang="en" sz="1800">
                <a:solidFill>
                  <a:schemeClr val="lt1"/>
                </a:solidFill>
                <a:latin typeface="Lora SemiBold"/>
                <a:ea typeface="Lora SemiBold"/>
                <a:cs typeface="Lora SemiBold"/>
                <a:sym typeface="Lora SemiBold"/>
              </a:rPr>
              <a:t> Permission grama panchayath or Corporation (2-3 days time)</a:t>
            </a:r>
            <a:endParaRPr sz="1800">
              <a:solidFill>
                <a:schemeClr val="lt1"/>
              </a:solidFill>
              <a:latin typeface="Lora SemiBold"/>
              <a:ea typeface="Lora SemiBold"/>
              <a:cs typeface="Lora SemiBold"/>
              <a:sym typeface="Lora SemiBold"/>
            </a:endParaRPr>
          </a:p>
          <a:p>
            <a:pPr indent="-342900" lvl="0" marL="457200" rtl="0" algn="just">
              <a:lnSpc>
                <a:spcPct val="115000"/>
              </a:lnSpc>
              <a:spcBef>
                <a:spcPts val="0"/>
              </a:spcBef>
              <a:spcAft>
                <a:spcPts val="0"/>
              </a:spcAft>
              <a:buClr>
                <a:schemeClr val="lt1"/>
              </a:buClr>
              <a:buSzPts val="1800"/>
              <a:buFont typeface="Lora SemiBold"/>
              <a:buChar char="●"/>
            </a:pPr>
            <a:r>
              <a:rPr lang="en" sz="1800">
                <a:solidFill>
                  <a:schemeClr val="lt1"/>
                </a:solidFill>
                <a:latin typeface="Lora SemiBold"/>
                <a:ea typeface="Lora SemiBold"/>
                <a:cs typeface="Lora SemiBold"/>
                <a:sym typeface="Lora SemiBold"/>
              </a:rPr>
              <a:t>If selling product in own shop, Door number of our shop &amp; permission from  </a:t>
            </a:r>
            <a:r>
              <a:rPr lang="en" sz="1800">
                <a:solidFill>
                  <a:schemeClr val="lt1"/>
                </a:solidFill>
                <a:latin typeface="Lora SemiBold"/>
                <a:ea typeface="Lora SemiBold"/>
                <a:cs typeface="Lora SemiBold"/>
                <a:sym typeface="Lora SemiBold"/>
              </a:rPr>
              <a:t>panchayat</a:t>
            </a:r>
            <a:r>
              <a:rPr lang="en" sz="1800">
                <a:solidFill>
                  <a:schemeClr val="lt1"/>
                </a:solidFill>
                <a:latin typeface="Lora SemiBold"/>
                <a:ea typeface="Lora SemiBold"/>
                <a:cs typeface="Lora SemiBold"/>
                <a:sym typeface="Lora SemiBold"/>
              </a:rPr>
              <a:t>.</a:t>
            </a:r>
            <a:endParaRPr sz="1800">
              <a:solidFill>
                <a:schemeClr val="lt1"/>
              </a:solidFill>
              <a:latin typeface="Lora SemiBold"/>
              <a:ea typeface="Lora SemiBold"/>
              <a:cs typeface="Lora SemiBold"/>
              <a:sym typeface="Lora SemiBold"/>
            </a:endParaRPr>
          </a:p>
          <a:p>
            <a:pPr indent="-342900" lvl="0" marL="457200" rtl="0" algn="just">
              <a:lnSpc>
                <a:spcPct val="115000"/>
              </a:lnSpc>
              <a:spcBef>
                <a:spcPts val="0"/>
              </a:spcBef>
              <a:spcAft>
                <a:spcPts val="0"/>
              </a:spcAft>
              <a:buClr>
                <a:schemeClr val="lt1"/>
              </a:buClr>
              <a:buSzPts val="1800"/>
              <a:buFont typeface="Lora SemiBold"/>
              <a:buChar char="●"/>
            </a:pPr>
            <a:r>
              <a:rPr lang="en" sz="1800">
                <a:solidFill>
                  <a:schemeClr val="lt1"/>
                </a:solidFill>
                <a:latin typeface="Lora SemiBold"/>
                <a:ea typeface="Lora SemiBold"/>
                <a:cs typeface="Lora SemiBold"/>
                <a:sym typeface="Lora SemiBold"/>
              </a:rPr>
              <a:t>If we are selling in </a:t>
            </a:r>
            <a:r>
              <a:rPr lang="en" sz="1800">
                <a:solidFill>
                  <a:schemeClr val="lt1"/>
                </a:solidFill>
                <a:latin typeface="Lora SemiBold"/>
                <a:ea typeface="Lora SemiBold"/>
                <a:cs typeface="Lora SemiBold"/>
                <a:sym typeface="Lora SemiBold"/>
              </a:rPr>
              <a:t>rented shop Their door number should be there.</a:t>
            </a:r>
            <a:endParaRPr sz="1800">
              <a:solidFill>
                <a:schemeClr val="lt1"/>
              </a:solidFill>
              <a:latin typeface="Lora SemiBold"/>
              <a:ea typeface="Lora SemiBold"/>
              <a:cs typeface="Lora SemiBold"/>
              <a:sym typeface="Lora SemiBold"/>
            </a:endParaRPr>
          </a:p>
          <a:p>
            <a:pPr indent="-339725" lvl="0" marL="457200" rtl="0" algn="just">
              <a:lnSpc>
                <a:spcPct val="115000"/>
              </a:lnSpc>
              <a:spcBef>
                <a:spcPts val="0"/>
              </a:spcBef>
              <a:spcAft>
                <a:spcPts val="0"/>
              </a:spcAft>
              <a:buClr>
                <a:schemeClr val="lt1"/>
              </a:buClr>
              <a:buSzPts val="1750"/>
              <a:buChar char="●"/>
            </a:pPr>
            <a:r>
              <a:rPr lang="en" sz="1800">
                <a:solidFill>
                  <a:schemeClr val="lt1"/>
                </a:solidFill>
                <a:latin typeface="Lora SemiBold"/>
                <a:ea typeface="Lora SemiBold"/>
                <a:cs typeface="Lora SemiBold"/>
                <a:sym typeface="Lora SemiBold"/>
              </a:rPr>
              <a:t>Adhar card details, Land Records are must for this</a:t>
            </a:r>
            <a:r>
              <a:rPr lang="en" sz="1750">
                <a:solidFill>
                  <a:schemeClr val="lt1"/>
                </a:solidFill>
              </a:rPr>
              <a:t>.</a:t>
            </a:r>
            <a:endParaRPr sz="1750">
              <a:solidFill>
                <a:schemeClr val="lt1"/>
              </a:solidFill>
            </a:endParaRPr>
          </a:p>
          <a:p>
            <a:pPr indent="0" lvl="0" marL="457200" rtl="0" algn="just">
              <a:lnSpc>
                <a:spcPct val="115000"/>
              </a:lnSpc>
              <a:spcBef>
                <a:spcPts val="1100"/>
              </a:spcBef>
              <a:spcAft>
                <a:spcPts val="0"/>
              </a:spcAft>
              <a:buNone/>
            </a:pPr>
            <a:r>
              <a:t/>
            </a:r>
            <a:endParaRPr sz="1750">
              <a:solidFill>
                <a:schemeClr val="lt1"/>
              </a:solidFill>
            </a:endParaRPr>
          </a:p>
          <a:p>
            <a:pPr indent="0" lvl="0" marL="0" rtl="0" algn="just">
              <a:lnSpc>
                <a:spcPct val="115000"/>
              </a:lnSpc>
              <a:spcBef>
                <a:spcPts val="1100"/>
              </a:spcBef>
              <a:spcAft>
                <a:spcPts val="0"/>
              </a:spcAft>
              <a:buNone/>
            </a:pPr>
            <a:r>
              <a:t/>
            </a:r>
            <a:endParaRPr sz="1750">
              <a:solidFill>
                <a:schemeClr val="lt1"/>
              </a:solidFill>
            </a:endParaRPr>
          </a:p>
          <a:p>
            <a:pPr indent="0" lvl="0" marL="0" rtl="0" algn="just">
              <a:lnSpc>
                <a:spcPct val="115000"/>
              </a:lnSpc>
              <a:spcBef>
                <a:spcPts val="1100"/>
              </a:spcBef>
              <a:spcAft>
                <a:spcPts val="0"/>
              </a:spcAft>
              <a:buNone/>
            </a:pPr>
            <a:r>
              <a:t/>
            </a:r>
            <a:endParaRPr sz="1750">
              <a:solidFill>
                <a:schemeClr val="lt1"/>
              </a:solidFill>
            </a:endParaRPr>
          </a:p>
          <a:p>
            <a:pPr indent="0" lvl="0" marL="0" rtl="0" algn="just">
              <a:lnSpc>
                <a:spcPct val="115000"/>
              </a:lnSpc>
              <a:spcBef>
                <a:spcPts val="1100"/>
              </a:spcBef>
              <a:spcAft>
                <a:spcPts val="0"/>
              </a:spcAft>
              <a:buNone/>
            </a:pPr>
            <a:r>
              <a:t/>
            </a:r>
            <a:endParaRPr sz="1750">
              <a:solidFill>
                <a:schemeClr val="lt1"/>
              </a:solidFill>
            </a:endParaRPr>
          </a:p>
          <a:p>
            <a:pPr indent="0" lvl="0" marL="0" rtl="0" algn="just">
              <a:lnSpc>
                <a:spcPct val="115000"/>
              </a:lnSpc>
              <a:spcBef>
                <a:spcPts val="1100"/>
              </a:spcBef>
              <a:spcAft>
                <a:spcPts val="0"/>
              </a:spcAft>
              <a:buNone/>
            </a:pPr>
            <a:r>
              <a:t/>
            </a:r>
            <a:endParaRPr sz="1750">
              <a:solidFill>
                <a:schemeClr val="lt1"/>
              </a:solidFill>
            </a:endParaRPr>
          </a:p>
          <a:p>
            <a:pPr indent="0" lvl="0" marL="0" rtl="0" algn="just">
              <a:lnSpc>
                <a:spcPct val="115000"/>
              </a:lnSpc>
              <a:spcBef>
                <a:spcPts val="1100"/>
              </a:spcBef>
              <a:spcAft>
                <a:spcPts val="0"/>
              </a:spcAft>
              <a:buNone/>
            </a:pPr>
            <a:r>
              <a:t/>
            </a:r>
            <a:endParaRPr sz="1750">
              <a:solidFill>
                <a:schemeClr val="lt1"/>
              </a:solidFill>
            </a:endParaRPr>
          </a:p>
          <a:p>
            <a:pPr indent="0" lvl="0" marL="0" rtl="0" algn="just">
              <a:lnSpc>
                <a:spcPct val="115000"/>
              </a:lnSpc>
              <a:spcBef>
                <a:spcPts val="1100"/>
              </a:spcBef>
              <a:spcAft>
                <a:spcPts val="1100"/>
              </a:spcAft>
              <a:buNone/>
            </a:pPr>
            <a:r>
              <a:t/>
            </a:r>
            <a:endParaRPr sz="175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45"/>
          <p:cNvSpPr txBox="1"/>
          <p:nvPr/>
        </p:nvSpPr>
        <p:spPr>
          <a:xfrm>
            <a:off x="1200150" y="750100"/>
            <a:ext cx="415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
        <p:nvSpPr>
          <p:cNvPr id="303" name="Google Shape;303;p45"/>
          <p:cNvSpPr txBox="1"/>
          <p:nvPr/>
        </p:nvSpPr>
        <p:spPr>
          <a:xfrm>
            <a:off x="339625" y="219250"/>
            <a:ext cx="66414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accent6"/>
                </a:solidFill>
                <a:latin typeface="EB Garamond"/>
                <a:ea typeface="EB Garamond"/>
                <a:cs typeface="EB Garamond"/>
                <a:sym typeface="EB Garamond"/>
              </a:rPr>
              <a:t>Requirement for Taking a Bank Loan</a:t>
            </a:r>
            <a:endParaRPr b="1" sz="2800">
              <a:solidFill>
                <a:schemeClr val="accent6"/>
              </a:solidFill>
              <a:latin typeface="EB Garamond"/>
              <a:ea typeface="EB Garamond"/>
              <a:cs typeface="EB Garamond"/>
              <a:sym typeface="EB Garamond"/>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355600" lvl="0" marL="457200" rtl="0" algn="l">
              <a:spcBef>
                <a:spcPts val="0"/>
              </a:spcBef>
              <a:spcAft>
                <a:spcPts val="0"/>
              </a:spcAft>
              <a:buClr>
                <a:schemeClr val="lt1"/>
              </a:buClr>
              <a:buSzPts val="2000"/>
              <a:buFont typeface="Lora"/>
              <a:buChar char="●"/>
            </a:pPr>
            <a:r>
              <a:rPr b="1" lang="en" sz="2000">
                <a:solidFill>
                  <a:schemeClr val="lt1"/>
                </a:solidFill>
                <a:latin typeface="Lora"/>
                <a:ea typeface="Lora"/>
                <a:cs typeface="Lora"/>
                <a:sym typeface="Lora"/>
              </a:rPr>
              <a:t>Adhar</a:t>
            </a:r>
            <a:endParaRPr b="1" sz="2000">
              <a:solidFill>
                <a:schemeClr val="lt1"/>
              </a:solidFill>
              <a:latin typeface="Lora"/>
              <a:ea typeface="Lora"/>
              <a:cs typeface="Lora"/>
              <a:sym typeface="Lora"/>
            </a:endParaRPr>
          </a:p>
          <a:p>
            <a:pPr indent="0" lvl="0" marL="0" rtl="0" algn="l">
              <a:spcBef>
                <a:spcPts val="0"/>
              </a:spcBef>
              <a:spcAft>
                <a:spcPts val="0"/>
              </a:spcAft>
              <a:buNone/>
            </a:pPr>
            <a:r>
              <a:t/>
            </a:r>
            <a:endParaRPr b="1" sz="2000">
              <a:solidFill>
                <a:schemeClr val="lt1"/>
              </a:solidFill>
              <a:latin typeface="Lora"/>
              <a:ea typeface="Lora"/>
              <a:cs typeface="Lora"/>
              <a:sym typeface="Lora"/>
            </a:endParaRPr>
          </a:p>
          <a:p>
            <a:pPr indent="-355600" lvl="0" marL="457200" rtl="0" algn="l">
              <a:spcBef>
                <a:spcPts val="0"/>
              </a:spcBef>
              <a:spcAft>
                <a:spcPts val="0"/>
              </a:spcAft>
              <a:buClr>
                <a:schemeClr val="lt1"/>
              </a:buClr>
              <a:buSzPts val="2000"/>
              <a:buFont typeface="Lora"/>
              <a:buChar char="●"/>
            </a:pPr>
            <a:r>
              <a:rPr b="1" lang="en" sz="2000">
                <a:solidFill>
                  <a:schemeClr val="lt1"/>
                </a:solidFill>
                <a:latin typeface="Lora"/>
                <a:ea typeface="Lora"/>
                <a:cs typeface="Lora"/>
                <a:sym typeface="Lora"/>
              </a:rPr>
              <a:t>Bank Account</a:t>
            </a:r>
            <a:endParaRPr b="1" sz="2000">
              <a:solidFill>
                <a:schemeClr val="lt1"/>
              </a:solidFill>
              <a:latin typeface="Lora"/>
              <a:ea typeface="Lora"/>
              <a:cs typeface="Lora"/>
              <a:sym typeface="Lora"/>
            </a:endParaRPr>
          </a:p>
          <a:p>
            <a:pPr indent="0" lvl="0" marL="0" rtl="0" algn="l">
              <a:spcBef>
                <a:spcPts val="0"/>
              </a:spcBef>
              <a:spcAft>
                <a:spcPts val="0"/>
              </a:spcAft>
              <a:buNone/>
            </a:pPr>
            <a:r>
              <a:t/>
            </a:r>
            <a:endParaRPr b="1" sz="2000">
              <a:solidFill>
                <a:schemeClr val="lt1"/>
              </a:solidFill>
              <a:latin typeface="Lora"/>
              <a:ea typeface="Lora"/>
              <a:cs typeface="Lora"/>
              <a:sym typeface="Lora"/>
            </a:endParaRPr>
          </a:p>
          <a:p>
            <a:pPr indent="-355600" lvl="0" marL="457200" rtl="0" algn="l">
              <a:spcBef>
                <a:spcPts val="0"/>
              </a:spcBef>
              <a:spcAft>
                <a:spcPts val="0"/>
              </a:spcAft>
              <a:buClr>
                <a:schemeClr val="lt1"/>
              </a:buClr>
              <a:buSzPts val="2000"/>
              <a:buFont typeface="Lora"/>
              <a:buChar char="●"/>
            </a:pPr>
            <a:r>
              <a:rPr b="1" lang="en" sz="2000">
                <a:solidFill>
                  <a:schemeClr val="lt1"/>
                </a:solidFill>
                <a:latin typeface="Lora"/>
                <a:ea typeface="Lora"/>
                <a:cs typeface="Lora"/>
                <a:sym typeface="Lora"/>
              </a:rPr>
              <a:t>2 witness sign (Surity)</a:t>
            </a:r>
            <a:endParaRPr b="1" sz="2000">
              <a:solidFill>
                <a:schemeClr val="lt1"/>
              </a:solidFill>
              <a:latin typeface="Lora"/>
              <a:ea typeface="Lora"/>
              <a:cs typeface="Lora"/>
              <a:sym typeface="Lora"/>
            </a:endParaRPr>
          </a:p>
          <a:p>
            <a:pPr indent="0" lvl="0" marL="0" rtl="0" algn="l">
              <a:spcBef>
                <a:spcPts val="0"/>
              </a:spcBef>
              <a:spcAft>
                <a:spcPts val="0"/>
              </a:spcAft>
              <a:buNone/>
            </a:pPr>
            <a:r>
              <a:t/>
            </a:r>
            <a:endParaRPr b="1" sz="2000">
              <a:solidFill>
                <a:schemeClr val="lt1"/>
              </a:solidFill>
              <a:latin typeface="Lora"/>
              <a:ea typeface="Lora"/>
              <a:cs typeface="Lora"/>
              <a:sym typeface="Lora"/>
            </a:endParaRPr>
          </a:p>
          <a:p>
            <a:pPr indent="-355600" lvl="0" marL="457200" rtl="0" algn="l">
              <a:spcBef>
                <a:spcPts val="0"/>
              </a:spcBef>
              <a:spcAft>
                <a:spcPts val="0"/>
              </a:spcAft>
              <a:buClr>
                <a:schemeClr val="lt1"/>
              </a:buClr>
              <a:buSzPts val="2000"/>
              <a:buFont typeface="Lora"/>
              <a:buChar char="●"/>
            </a:pPr>
            <a:r>
              <a:rPr b="1" lang="en" sz="2000">
                <a:solidFill>
                  <a:schemeClr val="lt1"/>
                </a:solidFill>
                <a:latin typeface="Lora"/>
                <a:ea typeface="Lora"/>
                <a:cs typeface="Lora"/>
                <a:sym typeface="Lora"/>
              </a:rPr>
              <a:t>Land Record</a:t>
            </a:r>
            <a:endParaRPr b="1" sz="2000">
              <a:solidFill>
                <a:schemeClr val="lt1"/>
              </a:solidFill>
              <a:latin typeface="Lora"/>
              <a:ea typeface="Lora"/>
              <a:cs typeface="Lora"/>
              <a:sym typeface="Lora"/>
            </a:endParaRPr>
          </a:p>
          <a:p>
            <a:pPr indent="0" lvl="0" marL="0" rtl="0" algn="l">
              <a:spcBef>
                <a:spcPts val="0"/>
              </a:spcBef>
              <a:spcAft>
                <a:spcPts val="0"/>
              </a:spcAft>
              <a:buNone/>
            </a:pPr>
            <a:r>
              <a:t/>
            </a:r>
            <a:endParaRPr b="1" sz="2000">
              <a:solidFill>
                <a:schemeClr val="lt1"/>
              </a:solidFill>
              <a:latin typeface="Lora"/>
              <a:ea typeface="Lora"/>
              <a:cs typeface="Lora"/>
              <a:sym typeface="Lora"/>
            </a:endParaRPr>
          </a:p>
          <a:p>
            <a:pPr indent="-355600" lvl="0" marL="457200" rtl="0" algn="l">
              <a:spcBef>
                <a:spcPts val="0"/>
              </a:spcBef>
              <a:spcAft>
                <a:spcPts val="0"/>
              </a:spcAft>
              <a:buClr>
                <a:schemeClr val="lt1"/>
              </a:buClr>
              <a:buSzPts val="2000"/>
              <a:buFont typeface="Lora"/>
              <a:buChar char="●"/>
            </a:pPr>
            <a:r>
              <a:rPr b="1" lang="en" sz="2000">
                <a:solidFill>
                  <a:schemeClr val="lt1"/>
                </a:solidFill>
                <a:latin typeface="Lora"/>
                <a:ea typeface="Lora"/>
                <a:cs typeface="Lora"/>
                <a:sym typeface="Lora"/>
              </a:rPr>
              <a:t>Plan Estimation(Our Plan)</a:t>
            </a:r>
            <a:endParaRPr b="1" sz="2000">
              <a:solidFill>
                <a:schemeClr val="lt1"/>
              </a:solidFill>
              <a:latin typeface="Lora"/>
              <a:ea typeface="Lora"/>
              <a:cs typeface="Lora"/>
              <a:sym typeface="Lora"/>
            </a:endParaRPr>
          </a:p>
          <a:p>
            <a:pPr indent="0" lvl="0" marL="0" rtl="0" algn="l">
              <a:spcBef>
                <a:spcPts val="0"/>
              </a:spcBef>
              <a:spcAft>
                <a:spcPts val="0"/>
              </a:spcAft>
              <a:buNone/>
            </a:pPr>
            <a:r>
              <a:t/>
            </a:r>
            <a:endParaRPr b="1" sz="2000">
              <a:solidFill>
                <a:schemeClr val="lt1"/>
              </a:solidFill>
              <a:latin typeface="Lora"/>
              <a:ea typeface="Lora"/>
              <a:cs typeface="Lora"/>
              <a:sym typeface="Lora"/>
            </a:endParaRPr>
          </a:p>
          <a:p>
            <a:pPr indent="-355600" lvl="0" marL="457200" rtl="0" algn="l">
              <a:spcBef>
                <a:spcPts val="0"/>
              </a:spcBef>
              <a:spcAft>
                <a:spcPts val="0"/>
              </a:spcAft>
              <a:buClr>
                <a:schemeClr val="lt1"/>
              </a:buClr>
              <a:buSzPts val="2000"/>
              <a:buFont typeface="Lora"/>
              <a:buChar char="●"/>
            </a:pPr>
            <a:r>
              <a:rPr b="1" lang="en" sz="2000">
                <a:solidFill>
                  <a:schemeClr val="lt1"/>
                </a:solidFill>
                <a:latin typeface="Lora"/>
                <a:ea typeface="Lora"/>
                <a:cs typeface="Lora"/>
                <a:sym typeface="Lora"/>
              </a:rPr>
              <a:t>Loan Form Filling</a:t>
            </a:r>
            <a:endParaRPr b="1" sz="2000">
              <a:solidFill>
                <a:schemeClr val="lt1"/>
              </a:solidFill>
              <a:latin typeface="Lora"/>
              <a:ea typeface="Lora"/>
              <a:cs typeface="Lora"/>
              <a:sym typeface="Lo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46"/>
          <p:cNvSpPr txBox="1"/>
          <p:nvPr/>
        </p:nvSpPr>
        <p:spPr>
          <a:xfrm>
            <a:off x="167275" y="219550"/>
            <a:ext cx="5785200" cy="5541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800"/>
              </a:spcAft>
              <a:buNone/>
            </a:pPr>
            <a:r>
              <a:rPr lang="en" sz="2400">
                <a:solidFill>
                  <a:srgbClr val="FFFF00"/>
                </a:solidFill>
                <a:latin typeface="EB Garamond SemiBold"/>
                <a:ea typeface="EB Garamond SemiBold"/>
                <a:cs typeface="EB Garamond SemiBold"/>
                <a:sym typeface="EB Garamond SemiBold"/>
              </a:rPr>
              <a:t>Exploring Secondary Sources of Revenue</a:t>
            </a:r>
            <a:endParaRPr sz="3500">
              <a:solidFill>
                <a:srgbClr val="FFFF00"/>
              </a:solidFill>
              <a:latin typeface="EB Garamond SemiBold"/>
              <a:ea typeface="EB Garamond SemiBold"/>
              <a:cs typeface="EB Garamond SemiBold"/>
              <a:sym typeface="EB Garamond SemiBold"/>
            </a:endParaRPr>
          </a:p>
        </p:txBody>
      </p:sp>
      <p:sp>
        <p:nvSpPr>
          <p:cNvPr id="309" name="Google Shape;309;p46"/>
          <p:cNvSpPr txBox="1"/>
          <p:nvPr/>
        </p:nvSpPr>
        <p:spPr>
          <a:xfrm>
            <a:off x="314100" y="2571750"/>
            <a:ext cx="32643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solidFill>
                <a:srgbClr val="FFFFFF"/>
              </a:solidFill>
            </a:endParaRPr>
          </a:p>
        </p:txBody>
      </p:sp>
      <p:pic>
        <p:nvPicPr>
          <p:cNvPr id="310" name="Google Shape;310;p46"/>
          <p:cNvPicPr preferRelativeResize="0"/>
          <p:nvPr/>
        </p:nvPicPr>
        <p:blipFill>
          <a:blip r:embed="rId4">
            <a:alphaModFix/>
          </a:blip>
          <a:stretch>
            <a:fillRect/>
          </a:stretch>
        </p:blipFill>
        <p:spPr>
          <a:xfrm>
            <a:off x="857250" y="1088675"/>
            <a:ext cx="3975651" cy="1790325"/>
          </a:xfrm>
          <a:prstGeom prst="rect">
            <a:avLst/>
          </a:prstGeom>
          <a:noFill/>
          <a:ln>
            <a:noFill/>
          </a:ln>
        </p:spPr>
      </p:pic>
      <p:pic>
        <p:nvPicPr>
          <p:cNvPr id="311" name="Google Shape;311;p46"/>
          <p:cNvPicPr preferRelativeResize="0"/>
          <p:nvPr/>
        </p:nvPicPr>
        <p:blipFill>
          <a:blip r:embed="rId5">
            <a:alphaModFix/>
          </a:blip>
          <a:stretch>
            <a:fillRect/>
          </a:stretch>
        </p:blipFill>
        <p:spPr>
          <a:xfrm>
            <a:off x="4832900" y="3056250"/>
            <a:ext cx="3896559" cy="1959700"/>
          </a:xfrm>
          <a:prstGeom prst="rect">
            <a:avLst/>
          </a:prstGeom>
          <a:noFill/>
          <a:ln>
            <a:noFill/>
          </a:ln>
        </p:spPr>
      </p:pic>
      <p:sp>
        <p:nvSpPr>
          <p:cNvPr id="312" name="Google Shape;312;p46"/>
          <p:cNvSpPr txBox="1"/>
          <p:nvPr/>
        </p:nvSpPr>
        <p:spPr>
          <a:xfrm>
            <a:off x="5628025" y="1043600"/>
            <a:ext cx="2882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FFFFFF"/>
                </a:solidFill>
                <a:latin typeface="Lora SemiBold"/>
                <a:ea typeface="Lora SemiBold"/>
                <a:cs typeface="Lora SemiBold"/>
                <a:sym typeface="Lora SemiBold"/>
              </a:rPr>
              <a:t>BIO GAS</a:t>
            </a:r>
            <a:endParaRPr sz="2500">
              <a:solidFill>
                <a:srgbClr val="FFFFFF"/>
              </a:solidFill>
              <a:latin typeface="Lora SemiBold"/>
              <a:ea typeface="Lora SemiBold"/>
              <a:cs typeface="Lora SemiBold"/>
              <a:sym typeface="Lora SemiBold"/>
            </a:endParaRPr>
          </a:p>
        </p:txBody>
      </p:sp>
      <p:sp>
        <p:nvSpPr>
          <p:cNvPr id="313" name="Google Shape;313;p46"/>
          <p:cNvSpPr txBox="1"/>
          <p:nvPr/>
        </p:nvSpPr>
        <p:spPr>
          <a:xfrm>
            <a:off x="314100" y="3513225"/>
            <a:ext cx="38040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FFFFF"/>
                </a:solidFill>
                <a:latin typeface="Lora SemiBold"/>
                <a:ea typeface="Lora SemiBold"/>
                <a:cs typeface="Lora SemiBold"/>
                <a:sym typeface="Lora SemiBold"/>
              </a:rPr>
              <a:t>Another </a:t>
            </a:r>
            <a:r>
              <a:rPr lang="en" sz="2400">
                <a:solidFill>
                  <a:srgbClr val="FFFFFF"/>
                </a:solidFill>
                <a:latin typeface="Lora SemiBold"/>
                <a:ea typeface="Lora SemiBold"/>
                <a:cs typeface="Lora SemiBold"/>
                <a:sym typeface="Lora SemiBold"/>
              </a:rPr>
              <a:t>byproduct</a:t>
            </a:r>
            <a:r>
              <a:rPr lang="en" sz="2400">
                <a:solidFill>
                  <a:srgbClr val="FFFFFF"/>
                </a:solidFill>
                <a:latin typeface="Lora SemiBold"/>
                <a:ea typeface="Lora SemiBold"/>
                <a:cs typeface="Lora SemiBold"/>
                <a:sym typeface="Lora SemiBold"/>
              </a:rPr>
              <a:t> of bio gas is fertilizer</a:t>
            </a:r>
            <a:endParaRPr sz="2400">
              <a:solidFill>
                <a:srgbClr val="FFFFFF"/>
              </a:solidFill>
              <a:latin typeface="Lora SemiBold"/>
              <a:ea typeface="Lora SemiBold"/>
              <a:cs typeface="Lora SemiBold"/>
              <a:sym typeface="Lora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pic>
        <p:nvPicPr>
          <p:cNvPr id="318" name="Google Shape;318;p47"/>
          <p:cNvPicPr preferRelativeResize="0"/>
          <p:nvPr/>
        </p:nvPicPr>
        <p:blipFill>
          <a:blip r:embed="rId4">
            <a:alphaModFix/>
          </a:blip>
          <a:stretch>
            <a:fillRect/>
          </a:stretch>
        </p:blipFill>
        <p:spPr>
          <a:xfrm>
            <a:off x="1998750" y="1044050"/>
            <a:ext cx="4547150" cy="3641499"/>
          </a:xfrm>
          <a:prstGeom prst="rect">
            <a:avLst/>
          </a:prstGeom>
          <a:noFill/>
          <a:ln>
            <a:noFill/>
          </a:ln>
        </p:spPr>
      </p:pic>
      <p:sp>
        <p:nvSpPr>
          <p:cNvPr id="319" name="Google Shape;319;p47"/>
          <p:cNvSpPr txBox="1"/>
          <p:nvPr/>
        </p:nvSpPr>
        <p:spPr>
          <a:xfrm>
            <a:off x="844825" y="93275"/>
            <a:ext cx="476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accent6"/>
                </a:solidFill>
                <a:latin typeface="EB Garamond"/>
                <a:ea typeface="EB Garamond"/>
                <a:cs typeface="EB Garamond"/>
                <a:sym typeface="EB Garamond"/>
              </a:rPr>
              <a:t>Price of Bio Gas</a:t>
            </a:r>
            <a:endParaRPr b="1" sz="2700">
              <a:solidFill>
                <a:schemeClr val="accent6"/>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p48"/>
          <p:cNvSpPr txBox="1"/>
          <p:nvPr/>
        </p:nvSpPr>
        <p:spPr>
          <a:xfrm>
            <a:off x="258600" y="175100"/>
            <a:ext cx="64479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 sz="2600">
                <a:solidFill>
                  <a:srgbClr val="222222"/>
                </a:solidFill>
                <a:latin typeface="Times New Roman"/>
                <a:ea typeface="Times New Roman"/>
                <a:cs typeface="Times New Roman"/>
                <a:sym typeface="Times New Roman"/>
              </a:rPr>
              <a:t> </a:t>
            </a:r>
            <a:r>
              <a:rPr b="1" lang="en" sz="2800">
                <a:solidFill>
                  <a:schemeClr val="accent6"/>
                </a:solidFill>
                <a:latin typeface="EB Garamond"/>
                <a:ea typeface="EB Garamond"/>
                <a:cs typeface="EB Garamond"/>
                <a:sym typeface="EB Garamond"/>
              </a:rPr>
              <a:t>Mentorship and Seeking Support</a:t>
            </a:r>
            <a:endParaRPr b="1" sz="2800">
              <a:solidFill>
                <a:schemeClr val="accent6"/>
              </a:solidFill>
              <a:latin typeface="EB Garamond"/>
              <a:ea typeface="EB Garamond"/>
              <a:cs typeface="EB Garamond"/>
              <a:sym typeface="EB Garamond"/>
            </a:endParaRPr>
          </a:p>
        </p:txBody>
      </p:sp>
      <p:sp>
        <p:nvSpPr>
          <p:cNvPr id="325" name="Google Shape;325;p48"/>
          <p:cNvSpPr txBox="1"/>
          <p:nvPr/>
        </p:nvSpPr>
        <p:spPr>
          <a:xfrm>
            <a:off x="162650" y="1121600"/>
            <a:ext cx="4932600" cy="35088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500"/>
              </a:spcBef>
              <a:spcAft>
                <a:spcPts val="0"/>
              </a:spcAft>
              <a:buClr>
                <a:srgbClr val="E8E6E3"/>
              </a:buClr>
              <a:buSzPts val="2000"/>
              <a:buFont typeface="Lora"/>
              <a:buNone/>
            </a:pPr>
            <a:r>
              <a:rPr b="1" lang="en" sz="2000">
                <a:solidFill>
                  <a:srgbClr val="E8E6E3"/>
                </a:solidFill>
                <a:latin typeface="Lora"/>
                <a:ea typeface="Lora"/>
                <a:cs typeface="Lora"/>
                <a:sym typeface="Lora"/>
              </a:rPr>
              <a:t>Mentor:</a:t>
            </a:r>
            <a:endParaRPr b="1" sz="2000">
              <a:solidFill>
                <a:srgbClr val="E8E6E3"/>
              </a:solidFill>
              <a:latin typeface="Lora"/>
              <a:ea typeface="Lora"/>
              <a:cs typeface="Lora"/>
              <a:sym typeface="Lora"/>
            </a:endParaRPr>
          </a:p>
          <a:p>
            <a:pPr indent="-228600" lvl="0" marL="457200" rtl="0" algn="l">
              <a:lnSpc>
                <a:spcPct val="115000"/>
              </a:lnSpc>
              <a:spcBef>
                <a:spcPts val="0"/>
              </a:spcBef>
              <a:spcAft>
                <a:spcPts val="0"/>
              </a:spcAft>
              <a:buClr>
                <a:srgbClr val="E8E6E3"/>
              </a:buClr>
              <a:buSzPts val="1700"/>
              <a:buFont typeface="Lora"/>
              <a:buNone/>
            </a:pPr>
            <a:r>
              <a:t/>
            </a:r>
            <a:endParaRPr b="1" sz="1700">
              <a:solidFill>
                <a:srgbClr val="E8E6E3"/>
              </a:solidFill>
              <a:latin typeface="Lora"/>
              <a:ea typeface="Lora"/>
              <a:cs typeface="Lora"/>
              <a:sym typeface="Lora"/>
            </a:endParaRPr>
          </a:p>
          <a:p>
            <a:pPr indent="-228600" lvl="0" marL="457200" rtl="0" algn="l">
              <a:lnSpc>
                <a:spcPct val="115000"/>
              </a:lnSpc>
              <a:spcBef>
                <a:spcPts val="0"/>
              </a:spcBef>
              <a:spcAft>
                <a:spcPts val="0"/>
              </a:spcAft>
              <a:buClr>
                <a:srgbClr val="E8E6E3"/>
              </a:buClr>
              <a:buSzPts val="1700"/>
              <a:buFont typeface="Lora"/>
              <a:buNone/>
            </a:pPr>
            <a:r>
              <a:rPr b="1" lang="en" sz="1700">
                <a:solidFill>
                  <a:srgbClr val="E8E6E3"/>
                </a:solidFill>
                <a:latin typeface="Lora"/>
                <a:ea typeface="Lora"/>
                <a:cs typeface="Lora"/>
                <a:sym typeface="Lora"/>
              </a:rPr>
              <a:t>Mentors can be key to your business’s success by giving you insights from those who did it before you.</a:t>
            </a:r>
            <a:endParaRPr b="1" sz="1700">
              <a:solidFill>
                <a:srgbClr val="E8E6E3"/>
              </a:solidFill>
              <a:latin typeface="Lora"/>
              <a:ea typeface="Lora"/>
              <a:cs typeface="Lora"/>
              <a:sym typeface="Lora"/>
            </a:endParaRPr>
          </a:p>
          <a:p>
            <a:pPr indent="-228600" lvl="0" marL="457200" rtl="0" algn="l">
              <a:lnSpc>
                <a:spcPct val="115000"/>
              </a:lnSpc>
              <a:spcBef>
                <a:spcPts val="0"/>
              </a:spcBef>
              <a:spcAft>
                <a:spcPts val="0"/>
              </a:spcAft>
              <a:buClr>
                <a:srgbClr val="E8E6E3"/>
              </a:buClr>
              <a:buSzPts val="1700"/>
              <a:buFont typeface="Lora"/>
              <a:buNone/>
            </a:pPr>
            <a:r>
              <a:t/>
            </a:r>
            <a:endParaRPr b="1" sz="1700">
              <a:solidFill>
                <a:srgbClr val="E8E6E3"/>
              </a:solidFill>
              <a:latin typeface="Lora"/>
              <a:ea typeface="Lora"/>
              <a:cs typeface="Lora"/>
              <a:sym typeface="Lora"/>
            </a:endParaRPr>
          </a:p>
          <a:p>
            <a:pPr indent="-228600" lvl="0" marL="457200" rtl="0" algn="l">
              <a:lnSpc>
                <a:spcPct val="115000"/>
              </a:lnSpc>
              <a:spcBef>
                <a:spcPts val="0"/>
              </a:spcBef>
              <a:spcAft>
                <a:spcPts val="0"/>
              </a:spcAft>
              <a:buClr>
                <a:srgbClr val="E8E6E3"/>
              </a:buClr>
              <a:buSzPts val="1700"/>
              <a:buFont typeface="Lora"/>
              <a:buNone/>
            </a:pPr>
            <a:r>
              <a:rPr b="1" lang="en" sz="1700">
                <a:solidFill>
                  <a:srgbClr val="E8E6E3"/>
                </a:solidFill>
                <a:latin typeface="Lora"/>
                <a:ea typeface="Lora"/>
                <a:cs typeface="Lora"/>
                <a:sym typeface="Lora"/>
              </a:rPr>
              <a:t>You'll receive guidance based on real-world experience, connections to other advisors, and physical resources from your mentors to aid in your development. </a:t>
            </a:r>
            <a:endParaRPr b="1" sz="1700">
              <a:latin typeface="Lora"/>
              <a:ea typeface="Lora"/>
              <a:cs typeface="Lora"/>
              <a:sym typeface="Lora"/>
            </a:endParaRPr>
          </a:p>
        </p:txBody>
      </p:sp>
      <p:pic>
        <p:nvPicPr>
          <p:cNvPr id="326" name="Google Shape;326;p48"/>
          <p:cNvPicPr preferRelativeResize="0"/>
          <p:nvPr/>
        </p:nvPicPr>
        <p:blipFill>
          <a:blip r:embed="rId4">
            <a:alphaModFix/>
          </a:blip>
          <a:stretch>
            <a:fillRect/>
          </a:stretch>
        </p:blipFill>
        <p:spPr>
          <a:xfrm>
            <a:off x="5095250" y="1500538"/>
            <a:ext cx="3593125" cy="23966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pic>
        <p:nvPicPr>
          <p:cNvPr id="331" name="Google Shape;331;p49"/>
          <p:cNvPicPr preferRelativeResize="0"/>
          <p:nvPr/>
        </p:nvPicPr>
        <p:blipFill>
          <a:blip r:embed="rId4">
            <a:alphaModFix/>
          </a:blip>
          <a:stretch>
            <a:fillRect/>
          </a:stretch>
        </p:blipFill>
        <p:spPr>
          <a:xfrm>
            <a:off x="314188" y="926050"/>
            <a:ext cx="3940376" cy="2461125"/>
          </a:xfrm>
          <a:prstGeom prst="rect">
            <a:avLst/>
          </a:prstGeom>
          <a:noFill/>
          <a:ln>
            <a:noFill/>
          </a:ln>
        </p:spPr>
      </p:pic>
      <p:sp>
        <p:nvSpPr>
          <p:cNvPr id="332" name="Google Shape;332;p49"/>
          <p:cNvSpPr txBox="1"/>
          <p:nvPr/>
        </p:nvSpPr>
        <p:spPr>
          <a:xfrm>
            <a:off x="491350" y="271800"/>
            <a:ext cx="299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00"/>
                </a:solidFill>
                <a:latin typeface="EB Garamond"/>
                <a:ea typeface="EB Garamond"/>
                <a:cs typeface="EB Garamond"/>
                <a:sym typeface="EB Garamond"/>
              </a:rPr>
              <a:t>FUTURE PLANS</a:t>
            </a:r>
            <a:endParaRPr>
              <a:solidFill>
                <a:srgbClr val="FFFF00"/>
              </a:solidFill>
            </a:endParaRPr>
          </a:p>
        </p:txBody>
      </p:sp>
      <p:sp>
        <p:nvSpPr>
          <p:cNvPr id="333" name="Google Shape;333;p49"/>
          <p:cNvSpPr txBox="1"/>
          <p:nvPr/>
        </p:nvSpPr>
        <p:spPr>
          <a:xfrm>
            <a:off x="314200" y="3533550"/>
            <a:ext cx="3690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Lora SemiBold"/>
                <a:ea typeface="Lora SemiBold"/>
                <a:cs typeface="Lora SemiBold"/>
                <a:sym typeface="Lora SemiBold"/>
              </a:rPr>
              <a:t>                  Exporting</a:t>
            </a:r>
            <a:endParaRPr sz="1900">
              <a:solidFill>
                <a:schemeClr val="lt1"/>
              </a:solidFill>
              <a:latin typeface="Lora SemiBold"/>
              <a:ea typeface="Lora SemiBold"/>
              <a:cs typeface="Lora SemiBold"/>
              <a:sym typeface="Lora SemiBold"/>
            </a:endParaRPr>
          </a:p>
        </p:txBody>
      </p:sp>
      <p:pic>
        <p:nvPicPr>
          <p:cNvPr id="334" name="Google Shape;334;p49"/>
          <p:cNvPicPr preferRelativeResize="0"/>
          <p:nvPr/>
        </p:nvPicPr>
        <p:blipFill>
          <a:blip r:embed="rId5">
            <a:alphaModFix/>
          </a:blip>
          <a:stretch>
            <a:fillRect/>
          </a:stretch>
        </p:blipFill>
        <p:spPr>
          <a:xfrm>
            <a:off x="4427875" y="926050"/>
            <a:ext cx="4441953" cy="2461125"/>
          </a:xfrm>
          <a:prstGeom prst="rect">
            <a:avLst/>
          </a:prstGeom>
          <a:noFill/>
          <a:ln>
            <a:noFill/>
          </a:ln>
        </p:spPr>
      </p:pic>
      <p:sp>
        <p:nvSpPr>
          <p:cNvPr id="335" name="Google Shape;335;p49"/>
          <p:cNvSpPr txBox="1"/>
          <p:nvPr/>
        </p:nvSpPr>
        <p:spPr>
          <a:xfrm>
            <a:off x="5561700" y="3596250"/>
            <a:ext cx="287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ora SemiBold"/>
                <a:ea typeface="Lora SemiBold"/>
                <a:cs typeface="Lora SemiBold"/>
                <a:sym typeface="Lora SemiBold"/>
              </a:rPr>
              <a:t>Cold Storage Plant</a:t>
            </a:r>
            <a:endParaRPr sz="2000">
              <a:solidFill>
                <a:schemeClr val="lt1"/>
              </a:solidFill>
              <a:latin typeface="Lora SemiBold"/>
              <a:ea typeface="Lora SemiBold"/>
              <a:cs typeface="Lora SemiBold"/>
              <a:sym typeface="Lora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50"/>
          <p:cNvSpPr txBox="1"/>
          <p:nvPr>
            <p:ph type="ctrTitle"/>
          </p:nvPr>
        </p:nvSpPr>
        <p:spPr>
          <a:xfrm>
            <a:off x="2696650" y="1893775"/>
            <a:ext cx="4731300" cy="792600"/>
          </a:xfrm>
          <a:prstGeom prst="rect">
            <a:avLst/>
          </a:prstGeom>
          <a:effectLst>
            <a:outerShdw blurRad="57150" rotWithShape="0" algn="bl" dir="17880000" dist="19050">
              <a:schemeClr val="accent2"/>
            </a:outerShdw>
          </a:effectLst>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latin typeface="EB Garamond"/>
                <a:ea typeface="EB Garamond"/>
                <a:cs typeface="EB Garamond"/>
                <a:sym typeface="EB Garamond"/>
              </a:rPr>
              <a:t>THANK YOU</a:t>
            </a:r>
            <a:endParaRPr b="1">
              <a:latin typeface="EB Garamond"/>
              <a:ea typeface="EB Garamond"/>
              <a:cs typeface="EB Garamond"/>
              <a:sym typeface="EB 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7"/>
          <p:cNvSpPr txBox="1"/>
          <p:nvPr>
            <p:ph type="ctrTitle"/>
          </p:nvPr>
        </p:nvSpPr>
        <p:spPr>
          <a:xfrm>
            <a:off x="152425" y="89825"/>
            <a:ext cx="3636600" cy="79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700">
                <a:solidFill>
                  <a:schemeClr val="accent6"/>
                </a:solidFill>
                <a:latin typeface="EB Garamond"/>
                <a:ea typeface="EB Garamond"/>
                <a:cs typeface="EB Garamond"/>
                <a:sym typeface="EB Garamond"/>
              </a:rPr>
              <a:t>PROBLEMS:</a:t>
            </a:r>
            <a:endParaRPr b="1" sz="3700">
              <a:solidFill>
                <a:schemeClr val="accent6"/>
              </a:solidFill>
              <a:latin typeface="EB Garamond"/>
              <a:ea typeface="EB Garamond"/>
              <a:cs typeface="EB Garamond"/>
              <a:sym typeface="EB Garamond"/>
            </a:endParaRPr>
          </a:p>
        </p:txBody>
      </p:sp>
      <p:sp>
        <p:nvSpPr>
          <p:cNvPr id="112" name="Google Shape;112;p27"/>
          <p:cNvSpPr txBox="1"/>
          <p:nvPr/>
        </p:nvSpPr>
        <p:spPr>
          <a:xfrm>
            <a:off x="-489225" y="4636325"/>
            <a:ext cx="39969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1300">
                <a:solidFill>
                  <a:schemeClr val="dk1"/>
                </a:solidFill>
                <a:latin typeface="Lora"/>
                <a:ea typeface="Lora"/>
                <a:cs typeface="Lora"/>
                <a:sym typeface="Lora"/>
              </a:rPr>
              <a:t>Less Use of Modern Farming Equipment</a:t>
            </a:r>
            <a:endParaRPr b="1" sz="1300">
              <a:solidFill>
                <a:schemeClr val="dk1"/>
              </a:solidFill>
              <a:latin typeface="Lora"/>
              <a:ea typeface="Lora"/>
              <a:cs typeface="Lora"/>
              <a:sym typeface="Lora"/>
            </a:endParaRPr>
          </a:p>
        </p:txBody>
      </p:sp>
      <p:sp>
        <p:nvSpPr>
          <p:cNvPr id="113" name="Google Shape;113;p27"/>
          <p:cNvSpPr txBox="1"/>
          <p:nvPr/>
        </p:nvSpPr>
        <p:spPr>
          <a:xfrm>
            <a:off x="5771938" y="4597925"/>
            <a:ext cx="27414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solidFill>
                  <a:schemeClr val="dk1"/>
                </a:solidFill>
                <a:latin typeface="Lora"/>
                <a:ea typeface="Lora"/>
                <a:cs typeface="Lora"/>
                <a:sym typeface="Lora"/>
              </a:rPr>
              <a:t> Traditional Crops</a:t>
            </a:r>
            <a:endParaRPr b="1">
              <a:solidFill>
                <a:schemeClr val="dk1"/>
              </a:solidFill>
              <a:latin typeface="Lora"/>
              <a:ea typeface="Lora"/>
              <a:cs typeface="Lora"/>
              <a:sym typeface="Lora"/>
            </a:endParaRPr>
          </a:p>
        </p:txBody>
      </p:sp>
      <p:sp>
        <p:nvSpPr>
          <p:cNvPr id="114" name="Google Shape;114;p27"/>
          <p:cNvSpPr txBox="1"/>
          <p:nvPr/>
        </p:nvSpPr>
        <p:spPr>
          <a:xfrm>
            <a:off x="5530350" y="2389575"/>
            <a:ext cx="38775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solidFill>
                  <a:schemeClr val="dk1"/>
                </a:solidFill>
                <a:latin typeface="Lora"/>
                <a:ea typeface="Lora"/>
                <a:cs typeface="Lora"/>
                <a:sym typeface="Lora"/>
              </a:rPr>
              <a:t>Transportation problems</a:t>
            </a:r>
            <a:endParaRPr b="1">
              <a:solidFill>
                <a:schemeClr val="dk1"/>
              </a:solidFill>
              <a:latin typeface="Lora"/>
              <a:ea typeface="Lora"/>
              <a:cs typeface="Lora"/>
              <a:sym typeface="Lora"/>
            </a:endParaRPr>
          </a:p>
        </p:txBody>
      </p:sp>
      <p:sp>
        <p:nvSpPr>
          <p:cNvPr id="115" name="Google Shape;115;p27"/>
          <p:cNvSpPr txBox="1"/>
          <p:nvPr/>
        </p:nvSpPr>
        <p:spPr>
          <a:xfrm>
            <a:off x="3392698" y="4597925"/>
            <a:ext cx="2512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Lora"/>
                <a:ea typeface="Lora"/>
                <a:cs typeface="Lora"/>
                <a:sym typeface="Lora"/>
              </a:rPr>
              <a:t>           Less income</a:t>
            </a:r>
            <a:endParaRPr b="1">
              <a:solidFill>
                <a:schemeClr val="dk1"/>
              </a:solidFill>
              <a:latin typeface="Lora"/>
              <a:ea typeface="Lora"/>
              <a:cs typeface="Lora"/>
              <a:sym typeface="Lora"/>
            </a:endParaRPr>
          </a:p>
        </p:txBody>
      </p:sp>
      <p:sp>
        <p:nvSpPr>
          <p:cNvPr id="116" name="Google Shape;116;p27"/>
          <p:cNvSpPr txBox="1"/>
          <p:nvPr/>
        </p:nvSpPr>
        <p:spPr>
          <a:xfrm>
            <a:off x="3392700" y="2328275"/>
            <a:ext cx="235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Lora"/>
                <a:ea typeface="Lora"/>
                <a:cs typeface="Lora"/>
                <a:sym typeface="Lora"/>
              </a:rPr>
              <a:t>       </a:t>
            </a:r>
            <a:r>
              <a:rPr b="1" lang="en">
                <a:solidFill>
                  <a:schemeClr val="dk1"/>
                </a:solidFill>
                <a:latin typeface="Lora"/>
                <a:ea typeface="Lora"/>
                <a:cs typeface="Lora"/>
                <a:sym typeface="Lora"/>
              </a:rPr>
              <a:t>Soil pollutants</a:t>
            </a:r>
            <a:endParaRPr b="1">
              <a:solidFill>
                <a:schemeClr val="dk1"/>
              </a:solidFill>
              <a:latin typeface="Lora"/>
              <a:ea typeface="Lora"/>
              <a:cs typeface="Lora"/>
              <a:sym typeface="Lora"/>
            </a:endParaRPr>
          </a:p>
        </p:txBody>
      </p:sp>
      <p:pic>
        <p:nvPicPr>
          <p:cNvPr id="117" name="Google Shape;117;p27"/>
          <p:cNvPicPr preferRelativeResize="0"/>
          <p:nvPr/>
        </p:nvPicPr>
        <p:blipFill>
          <a:blip r:embed="rId4">
            <a:alphaModFix/>
          </a:blip>
          <a:stretch>
            <a:fillRect/>
          </a:stretch>
        </p:blipFill>
        <p:spPr>
          <a:xfrm>
            <a:off x="346775" y="785612"/>
            <a:ext cx="2094076" cy="1492450"/>
          </a:xfrm>
          <a:prstGeom prst="rect">
            <a:avLst/>
          </a:prstGeom>
          <a:noFill/>
          <a:ln>
            <a:noFill/>
          </a:ln>
        </p:spPr>
      </p:pic>
      <p:sp>
        <p:nvSpPr>
          <p:cNvPr id="118" name="Google Shape;118;p27"/>
          <p:cNvSpPr txBox="1"/>
          <p:nvPr/>
        </p:nvSpPr>
        <p:spPr>
          <a:xfrm>
            <a:off x="610275" y="2261000"/>
            <a:ext cx="1797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Lora"/>
                <a:ea typeface="Lora"/>
                <a:cs typeface="Lora"/>
                <a:sym typeface="Lora"/>
              </a:rPr>
              <a:t>Old Farmer</a:t>
            </a:r>
            <a:endParaRPr b="1">
              <a:solidFill>
                <a:schemeClr val="dk1"/>
              </a:solidFill>
              <a:latin typeface="Lora"/>
              <a:ea typeface="Lora"/>
              <a:cs typeface="Lora"/>
              <a:sym typeface="Lora"/>
            </a:endParaRPr>
          </a:p>
        </p:txBody>
      </p:sp>
      <p:pic>
        <p:nvPicPr>
          <p:cNvPr id="119" name="Google Shape;119;p27"/>
          <p:cNvPicPr preferRelativeResize="0"/>
          <p:nvPr/>
        </p:nvPicPr>
        <p:blipFill>
          <a:blip r:embed="rId5">
            <a:alphaModFix/>
          </a:blip>
          <a:stretch>
            <a:fillRect/>
          </a:stretch>
        </p:blipFill>
        <p:spPr>
          <a:xfrm>
            <a:off x="3202000" y="735412"/>
            <a:ext cx="2512401" cy="1592875"/>
          </a:xfrm>
          <a:prstGeom prst="rect">
            <a:avLst/>
          </a:prstGeom>
          <a:noFill/>
          <a:ln>
            <a:noFill/>
          </a:ln>
        </p:spPr>
      </p:pic>
      <p:pic>
        <p:nvPicPr>
          <p:cNvPr id="120" name="Google Shape;120;p27"/>
          <p:cNvPicPr preferRelativeResize="0"/>
          <p:nvPr/>
        </p:nvPicPr>
        <p:blipFill>
          <a:blip r:embed="rId6">
            <a:alphaModFix/>
          </a:blip>
          <a:stretch>
            <a:fillRect/>
          </a:stretch>
        </p:blipFill>
        <p:spPr>
          <a:xfrm>
            <a:off x="6142225" y="734575"/>
            <a:ext cx="2512399" cy="1594515"/>
          </a:xfrm>
          <a:prstGeom prst="rect">
            <a:avLst/>
          </a:prstGeom>
          <a:noFill/>
          <a:ln>
            <a:noFill/>
          </a:ln>
        </p:spPr>
      </p:pic>
      <p:pic>
        <p:nvPicPr>
          <p:cNvPr id="121" name="Google Shape;121;p27"/>
          <p:cNvPicPr preferRelativeResize="0"/>
          <p:nvPr/>
        </p:nvPicPr>
        <p:blipFill>
          <a:blip r:embed="rId7">
            <a:alphaModFix/>
          </a:blip>
          <a:stretch>
            <a:fillRect/>
          </a:stretch>
        </p:blipFill>
        <p:spPr>
          <a:xfrm>
            <a:off x="6219125" y="2851275"/>
            <a:ext cx="2358600" cy="1769732"/>
          </a:xfrm>
          <a:prstGeom prst="rect">
            <a:avLst/>
          </a:prstGeom>
          <a:noFill/>
          <a:ln>
            <a:noFill/>
          </a:ln>
        </p:spPr>
      </p:pic>
      <p:pic>
        <p:nvPicPr>
          <p:cNvPr id="122" name="Google Shape;122;p27"/>
          <p:cNvPicPr preferRelativeResize="0"/>
          <p:nvPr/>
        </p:nvPicPr>
        <p:blipFill>
          <a:blip r:embed="rId8">
            <a:alphaModFix/>
          </a:blip>
          <a:stretch>
            <a:fillRect/>
          </a:stretch>
        </p:blipFill>
        <p:spPr>
          <a:xfrm>
            <a:off x="346774" y="2649074"/>
            <a:ext cx="2324900" cy="1959827"/>
          </a:xfrm>
          <a:prstGeom prst="rect">
            <a:avLst/>
          </a:prstGeom>
          <a:noFill/>
          <a:ln>
            <a:noFill/>
          </a:ln>
        </p:spPr>
      </p:pic>
      <p:pic>
        <p:nvPicPr>
          <p:cNvPr id="123" name="Google Shape;123;p27"/>
          <p:cNvPicPr preferRelativeResize="0"/>
          <p:nvPr/>
        </p:nvPicPr>
        <p:blipFill>
          <a:blip r:embed="rId9">
            <a:alphaModFix/>
          </a:blip>
          <a:stretch>
            <a:fillRect/>
          </a:stretch>
        </p:blipFill>
        <p:spPr>
          <a:xfrm>
            <a:off x="3030550" y="2797700"/>
            <a:ext cx="2784578" cy="1594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8"/>
          <p:cNvSpPr/>
          <p:nvPr/>
        </p:nvSpPr>
        <p:spPr>
          <a:xfrm>
            <a:off x="2101025" y="1306400"/>
            <a:ext cx="956100" cy="665100"/>
          </a:xfrm>
          <a:prstGeom prst="rightArrow">
            <a:avLst>
              <a:gd fmla="val 50000" name="adj1"/>
              <a:gd fmla="val 50000" name="adj2"/>
            </a:avLst>
          </a:prstGeom>
          <a:gradFill>
            <a:gsLst>
              <a:gs pos="0">
                <a:srgbClr val="FFFFFF"/>
              </a:gs>
              <a:gs pos="100000">
                <a:srgbClr val="BEBEBE"/>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8"/>
          <p:cNvSpPr/>
          <p:nvPr/>
        </p:nvSpPr>
        <p:spPr>
          <a:xfrm rot="1937931">
            <a:off x="5970170" y="1304091"/>
            <a:ext cx="956141" cy="665008"/>
          </a:xfrm>
          <a:prstGeom prst="rightArrow">
            <a:avLst>
              <a:gd fmla="val 50000" name="adj1"/>
              <a:gd fmla="val 50000" name="adj2"/>
            </a:avLst>
          </a:prstGeom>
          <a:gradFill>
            <a:gsLst>
              <a:gs pos="0">
                <a:srgbClr val="FFFFFF"/>
              </a:gs>
              <a:gs pos="100000">
                <a:srgbClr val="BEBEBE"/>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8"/>
          <p:cNvSpPr/>
          <p:nvPr/>
        </p:nvSpPr>
        <p:spPr>
          <a:xfrm rot="8833942">
            <a:off x="5764313" y="3038392"/>
            <a:ext cx="956150" cy="664898"/>
          </a:xfrm>
          <a:prstGeom prst="rightArrow">
            <a:avLst>
              <a:gd fmla="val 50000" name="adj1"/>
              <a:gd fmla="val 50000" name="adj2"/>
            </a:avLst>
          </a:prstGeom>
          <a:gradFill>
            <a:gsLst>
              <a:gs pos="0">
                <a:srgbClr val="FFFFFF"/>
              </a:gs>
              <a:gs pos="100000">
                <a:srgbClr val="BEBEBE"/>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8"/>
          <p:cNvSpPr/>
          <p:nvPr/>
        </p:nvSpPr>
        <p:spPr>
          <a:xfrm rot="10798921">
            <a:off x="2402374" y="3249136"/>
            <a:ext cx="956100" cy="665100"/>
          </a:xfrm>
          <a:prstGeom prst="rightArrow">
            <a:avLst>
              <a:gd fmla="val 50000" name="adj1"/>
              <a:gd fmla="val 50000" name="adj2"/>
            </a:avLst>
          </a:prstGeom>
          <a:gradFill>
            <a:gsLst>
              <a:gs pos="0">
                <a:srgbClr val="FFFFFF"/>
              </a:gs>
              <a:gs pos="100000">
                <a:srgbClr val="BEBEBE"/>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28"/>
          <p:cNvGrpSpPr/>
          <p:nvPr/>
        </p:nvGrpSpPr>
        <p:grpSpPr>
          <a:xfrm>
            <a:off x="3630026" y="687575"/>
            <a:ext cx="1855500" cy="1916675"/>
            <a:chOff x="3706226" y="458975"/>
            <a:chExt cx="1855500" cy="1916675"/>
          </a:xfrm>
        </p:grpSpPr>
        <p:pic>
          <p:nvPicPr>
            <p:cNvPr id="133" name="Google Shape;133;p28"/>
            <p:cNvPicPr preferRelativeResize="0"/>
            <p:nvPr/>
          </p:nvPicPr>
          <p:blipFill>
            <a:blip r:embed="rId4">
              <a:alphaModFix/>
            </a:blip>
            <a:stretch>
              <a:fillRect/>
            </a:stretch>
          </p:blipFill>
          <p:spPr>
            <a:xfrm>
              <a:off x="3947275" y="458975"/>
              <a:ext cx="1393626" cy="1393626"/>
            </a:xfrm>
            <a:prstGeom prst="rect">
              <a:avLst/>
            </a:prstGeom>
            <a:noFill/>
            <a:ln>
              <a:noFill/>
            </a:ln>
          </p:spPr>
        </p:pic>
        <p:sp>
          <p:nvSpPr>
            <p:cNvPr id="134" name="Google Shape;134;p28"/>
            <p:cNvSpPr txBox="1"/>
            <p:nvPr/>
          </p:nvSpPr>
          <p:spPr>
            <a:xfrm>
              <a:off x="3706226" y="1944550"/>
              <a:ext cx="185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ora"/>
                  <a:ea typeface="Lora"/>
                  <a:cs typeface="Lora"/>
                  <a:sym typeface="Lora"/>
                </a:rPr>
                <a:t>MIDDLE-MAN</a:t>
              </a:r>
              <a:endParaRPr b="1" sz="1600">
                <a:solidFill>
                  <a:schemeClr val="dk1"/>
                </a:solidFill>
                <a:latin typeface="Lora"/>
                <a:ea typeface="Lora"/>
                <a:cs typeface="Lora"/>
                <a:sym typeface="Lora"/>
              </a:endParaRPr>
            </a:p>
          </p:txBody>
        </p:sp>
      </p:grpSp>
      <p:grpSp>
        <p:nvGrpSpPr>
          <p:cNvPr id="135" name="Google Shape;135;p28"/>
          <p:cNvGrpSpPr/>
          <p:nvPr/>
        </p:nvGrpSpPr>
        <p:grpSpPr>
          <a:xfrm>
            <a:off x="7029975" y="1685050"/>
            <a:ext cx="1945200" cy="2269750"/>
            <a:chOff x="7081875" y="1469075"/>
            <a:chExt cx="1945200" cy="2269750"/>
          </a:xfrm>
        </p:grpSpPr>
        <p:pic>
          <p:nvPicPr>
            <p:cNvPr id="136" name="Google Shape;136;p28"/>
            <p:cNvPicPr preferRelativeResize="0"/>
            <p:nvPr/>
          </p:nvPicPr>
          <p:blipFill>
            <a:blip r:embed="rId5">
              <a:alphaModFix/>
            </a:blip>
            <a:stretch>
              <a:fillRect/>
            </a:stretch>
          </p:blipFill>
          <p:spPr>
            <a:xfrm>
              <a:off x="7354075" y="1469075"/>
              <a:ext cx="1393626" cy="1393626"/>
            </a:xfrm>
            <a:prstGeom prst="rect">
              <a:avLst/>
            </a:prstGeom>
            <a:noFill/>
            <a:ln cap="flat" cmpd="sng" w="9525">
              <a:solidFill>
                <a:srgbClr val="000000"/>
              </a:solidFill>
              <a:prstDash val="solid"/>
              <a:round/>
              <a:headEnd len="sm" w="sm" type="none"/>
              <a:tailEnd len="sm" w="sm" type="none"/>
            </a:ln>
          </p:spPr>
        </p:pic>
        <p:sp>
          <p:nvSpPr>
            <p:cNvPr id="137" name="Google Shape;137;p28"/>
            <p:cNvSpPr txBox="1"/>
            <p:nvPr/>
          </p:nvSpPr>
          <p:spPr>
            <a:xfrm>
              <a:off x="7081875" y="3092325"/>
              <a:ext cx="194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ora"/>
                  <a:ea typeface="Lora"/>
                  <a:cs typeface="Lora"/>
                  <a:sym typeface="Lora"/>
                </a:rPr>
                <a:t>TRANSPORTER</a:t>
              </a:r>
              <a:endParaRPr sz="1200"/>
            </a:p>
            <a:p>
              <a:pPr indent="0" lvl="0" marL="0" rtl="0" algn="l">
                <a:spcBef>
                  <a:spcPts val="0"/>
                </a:spcBef>
                <a:spcAft>
                  <a:spcPts val="0"/>
                </a:spcAft>
                <a:buNone/>
              </a:pPr>
              <a:r>
                <a:t/>
              </a:r>
              <a:endParaRPr/>
            </a:p>
          </p:txBody>
        </p:sp>
      </p:grpSp>
      <p:grpSp>
        <p:nvGrpSpPr>
          <p:cNvPr id="138" name="Google Shape;138;p28"/>
          <p:cNvGrpSpPr/>
          <p:nvPr/>
        </p:nvGrpSpPr>
        <p:grpSpPr>
          <a:xfrm>
            <a:off x="3808482" y="2950912"/>
            <a:ext cx="1626902" cy="2433475"/>
            <a:chOff x="3656225" y="2680100"/>
            <a:chExt cx="1855500" cy="2552150"/>
          </a:xfrm>
        </p:grpSpPr>
        <p:pic>
          <p:nvPicPr>
            <p:cNvPr id="139" name="Google Shape;139;p28"/>
            <p:cNvPicPr preferRelativeResize="0"/>
            <p:nvPr/>
          </p:nvPicPr>
          <p:blipFill>
            <a:blip r:embed="rId6">
              <a:alphaModFix/>
            </a:blip>
            <a:stretch>
              <a:fillRect/>
            </a:stretch>
          </p:blipFill>
          <p:spPr>
            <a:xfrm>
              <a:off x="3682388" y="2680100"/>
              <a:ext cx="1803174" cy="1803174"/>
            </a:xfrm>
            <a:prstGeom prst="rect">
              <a:avLst/>
            </a:prstGeom>
            <a:noFill/>
            <a:ln>
              <a:noFill/>
            </a:ln>
          </p:spPr>
        </p:pic>
        <p:sp>
          <p:nvSpPr>
            <p:cNvPr id="140" name="Google Shape;140;p28"/>
            <p:cNvSpPr txBox="1"/>
            <p:nvPr/>
          </p:nvSpPr>
          <p:spPr>
            <a:xfrm>
              <a:off x="3656225" y="4554250"/>
              <a:ext cx="1855500" cy="67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ora"/>
                  <a:ea typeface="Lora"/>
                  <a:cs typeface="Lora"/>
                  <a:sym typeface="Lora"/>
                </a:rPr>
                <a:t>SALES MAN</a:t>
              </a:r>
              <a:endParaRPr b="1" sz="1600">
                <a:solidFill>
                  <a:schemeClr val="dk1"/>
                </a:solidFill>
                <a:latin typeface="Lora"/>
                <a:ea typeface="Lora"/>
                <a:cs typeface="Lora"/>
                <a:sym typeface="Lora"/>
              </a:endParaRPr>
            </a:p>
            <a:p>
              <a:pPr indent="0" lvl="0" marL="0" rtl="0" algn="l">
                <a:spcBef>
                  <a:spcPts val="0"/>
                </a:spcBef>
                <a:spcAft>
                  <a:spcPts val="0"/>
                </a:spcAft>
                <a:buNone/>
              </a:pPr>
              <a:r>
                <a:t/>
              </a:r>
              <a:endParaRPr/>
            </a:p>
          </p:txBody>
        </p:sp>
      </p:grpSp>
      <p:grpSp>
        <p:nvGrpSpPr>
          <p:cNvPr id="141" name="Google Shape;141;p28"/>
          <p:cNvGrpSpPr/>
          <p:nvPr/>
        </p:nvGrpSpPr>
        <p:grpSpPr>
          <a:xfrm>
            <a:off x="380621" y="2954443"/>
            <a:ext cx="1796562" cy="2142722"/>
            <a:chOff x="214750" y="2609087"/>
            <a:chExt cx="1945174" cy="2542988"/>
          </a:xfrm>
        </p:grpSpPr>
        <p:pic>
          <p:nvPicPr>
            <p:cNvPr id="142" name="Google Shape;142;p28"/>
            <p:cNvPicPr preferRelativeResize="0"/>
            <p:nvPr/>
          </p:nvPicPr>
          <p:blipFill>
            <a:blip r:embed="rId7">
              <a:alphaModFix/>
            </a:blip>
            <a:stretch>
              <a:fillRect/>
            </a:stretch>
          </p:blipFill>
          <p:spPr>
            <a:xfrm>
              <a:off x="214750" y="2609087"/>
              <a:ext cx="1945174" cy="1945174"/>
            </a:xfrm>
            <a:prstGeom prst="rect">
              <a:avLst/>
            </a:prstGeom>
            <a:noFill/>
            <a:ln>
              <a:noFill/>
            </a:ln>
          </p:spPr>
        </p:pic>
        <p:sp>
          <p:nvSpPr>
            <p:cNvPr id="143" name="Google Shape;143;p28"/>
            <p:cNvSpPr txBox="1"/>
            <p:nvPr/>
          </p:nvSpPr>
          <p:spPr>
            <a:xfrm>
              <a:off x="334575" y="4640575"/>
              <a:ext cx="1797600" cy="51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ora"/>
                  <a:ea typeface="Lora"/>
                  <a:cs typeface="Lora"/>
                  <a:sym typeface="Lora"/>
                </a:rPr>
                <a:t>CUSTOMER</a:t>
              </a:r>
              <a:endParaRPr sz="1200"/>
            </a:p>
          </p:txBody>
        </p:sp>
      </p:grpSp>
      <p:grpSp>
        <p:nvGrpSpPr>
          <p:cNvPr id="144" name="Google Shape;144;p28"/>
          <p:cNvGrpSpPr/>
          <p:nvPr/>
        </p:nvGrpSpPr>
        <p:grpSpPr>
          <a:xfrm>
            <a:off x="304437" y="908414"/>
            <a:ext cx="1393603" cy="1887611"/>
            <a:chOff x="342875" y="328650"/>
            <a:chExt cx="1553800" cy="2086450"/>
          </a:xfrm>
        </p:grpSpPr>
        <p:pic>
          <p:nvPicPr>
            <p:cNvPr id="145" name="Google Shape;145;p28"/>
            <p:cNvPicPr preferRelativeResize="0"/>
            <p:nvPr/>
          </p:nvPicPr>
          <p:blipFill>
            <a:blip r:embed="rId8">
              <a:alphaModFix/>
            </a:blip>
            <a:stretch>
              <a:fillRect/>
            </a:stretch>
          </p:blipFill>
          <p:spPr>
            <a:xfrm>
              <a:off x="342875" y="328650"/>
              <a:ext cx="1553800" cy="1553800"/>
            </a:xfrm>
            <a:prstGeom prst="rect">
              <a:avLst/>
            </a:prstGeom>
            <a:noFill/>
            <a:ln>
              <a:noFill/>
            </a:ln>
          </p:spPr>
        </p:pic>
        <p:sp>
          <p:nvSpPr>
            <p:cNvPr id="146" name="Google Shape;146;p28"/>
            <p:cNvSpPr txBox="1"/>
            <p:nvPr/>
          </p:nvSpPr>
          <p:spPr>
            <a:xfrm>
              <a:off x="420088" y="1938700"/>
              <a:ext cx="1382100" cy="47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Lora"/>
                  <a:ea typeface="Lora"/>
                  <a:cs typeface="Lora"/>
                  <a:sym typeface="Lora"/>
                </a:rPr>
                <a:t>FARMER</a:t>
              </a:r>
              <a:endParaRPr b="1" sz="1600">
                <a:solidFill>
                  <a:schemeClr val="dk1"/>
                </a:solidFill>
                <a:latin typeface="Lora"/>
                <a:ea typeface="Lora"/>
                <a:cs typeface="Lora"/>
                <a:sym typeface="Lora"/>
              </a:endParaRPr>
            </a:p>
          </p:txBody>
        </p:sp>
      </p:grpSp>
      <p:sp>
        <p:nvSpPr>
          <p:cNvPr id="147" name="Google Shape;147;p28"/>
          <p:cNvSpPr txBox="1"/>
          <p:nvPr/>
        </p:nvSpPr>
        <p:spPr>
          <a:xfrm>
            <a:off x="378700" y="-48500"/>
            <a:ext cx="6913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accent6"/>
                </a:solidFill>
                <a:latin typeface="EB Garamond"/>
                <a:ea typeface="EB Garamond"/>
                <a:cs typeface="EB Garamond"/>
                <a:sym typeface="EB Garamond"/>
              </a:rPr>
              <a:t>CURRENT</a:t>
            </a:r>
            <a:r>
              <a:rPr b="1" lang="en" sz="3800">
                <a:solidFill>
                  <a:schemeClr val="accent6"/>
                </a:solidFill>
                <a:latin typeface="EB Garamond"/>
                <a:ea typeface="EB Garamond"/>
                <a:cs typeface="EB Garamond"/>
                <a:sym typeface="EB Garamond"/>
              </a:rPr>
              <a:t> SYSTEM</a:t>
            </a:r>
            <a:endParaRPr b="1" sz="3800">
              <a:solidFill>
                <a:schemeClr val="accent6"/>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9"/>
          <p:cNvSpPr/>
          <p:nvPr/>
        </p:nvSpPr>
        <p:spPr>
          <a:xfrm>
            <a:off x="2405825" y="696800"/>
            <a:ext cx="956100" cy="665100"/>
          </a:xfrm>
          <a:prstGeom prst="rightArrow">
            <a:avLst>
              <a:gd fmla="val 50000" name="adj1"/>
              <a:gd fmla="val 50000" name="adj2"/>
            </a:avLst>
          </a:prstGeom>
          <a:gradFill>
            <a:gsLst>
              <a:gs pos="0">
                <a:srgbClr val="FFFFFF"/>
              </a:gs>
              <a:gs pos="100000">
                <a:srgbClr val="BEBEBE"/>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9"/>
          <p:cNvSpPr/>
          <p:nvPr/>
        </p:nvSpPr>
        <p:spPr>
          <a:xfrm>
            <a:off x="5669636" y="681989"/>
            <a:ext cx="956100" cy="665100"/>
          </a:xfrm>
          <a:prstGeom prst="rightArrow">
            <a:avLst>
              <a:gd fmla="val 50000" name="adj1"/>
              <a:gd fmla="val 50000" name="adj2"/>
            </a:avLst>
          </a:prstGeom>
          <a:gradFill>
            <a:gsLst>
              <a:gs pos="0">
                <a:srgbClr val="FFFFFF"/>
              </a:gs>
              <a:gs pos="100000">
                <a:srgbClr val="BEBEBE"/>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 name="Google Shape;154;p29"/>
          <p:cNvGrpSpPr/>
          <p:nvPr/>
        </p:nvGrpSpPr>
        <p:grpSpPr>
          <a:xfrm>
            <a:off x="342875" y="176250"/>
            <a:ext cx="1553800" cy="2071750"/>
            <a:chOff x="342875" y="328650"/>
            <a:chExt cx="1553800" cy="2071750"/>
          </a:xfrm>
        </p:grpSpPr>
        <p:pic>
          <p:nvPicPr>
            <p:cNvPr id="155" name="Google Shape;155;p29"/>
            <p:cNvPicPr preferRelativeResize="0"/>
            <p:nvPr/>
          </p:nvPicPr>
          <p:blipFill>
            <a:blip r:embed="rId4">
              <a:alphaModFix/>
            </a:blip>
            <a:stretch>
              <a:fillRect/>
            </a:stretch>
          </p:blipFill>
          <p:spPr>
            <a:xfrm>
              <a:off x="342875" y="328650"/>
              <a:ext cx="1553800" cy="1553800"/>
            </a:xfrm>
            <a:prstGeom prst="rect">
              <a:avLst/>
            </a:prstGeom>
            <a:noFill/>
            <a:ln>
              <a:noFill/>
            </a:ln>
          </p:spPr>
        </p:pic>
        <p:sp>
          <p:nvSpPr>
            <p:cNvPr id="156" name="Google Shape;156;p29"/>
            <p:cNvSpPr txBox="1"/>
            <p:nvPr/>
          </p:nvSpPr>
          <p:spPr>
            <a:xfrm>
              <a:off x="420088" y="1938700"/>
              <a:ext cx="138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Lora"/>
                  <a:ea typeface="Lora"/>
                  <a:cs typeface="Lora"/>
                  <a:sym typeface="Lora"/>
                </a:rPr>
                <a:t>FARMER</a:t>
              </a:r>
              <a:endParaRPr b="1" sz="1800">
                <a:solidFill>
                  <a:schemeClr val="dk1"/>
                </a:solidFill>
                <a:latin typeface="Lora"/>
                <a:ea typeface="Lora"/>
                <a:cs typeface="Lora"/>
                <a:sym typeface="Lora"/>
              </a:endParaRPr>
            </a:p>
          </p:txBody>
        </p:sp>
      </p:grpSp>
      <p:grpSp>
        <p:nvGrpSpPr>
          <p:cNvPr id="157" name="Google Shape;157;p29"/>
          <p:cNvGrpSpPr/>
          <p:nvPr/>
        </p:nvGrpSpPr>
        <p:grpSpPr>
          <a:xfrm>
            <a:off x="3628116" y="148769"/>
            <a:ext cx="1794825" cy="2097182"/>
            <a:chOff x="3627450" y="176250"/>
            <a:chExt cx="1855500" cy="2219240"/>
          </a:xfrm>
        </p:grpSpPr>
        <p:pic>
          <p:nvPicPr>
            <p:cNvPr id="158" name="Google Shape;158;p29"/>
            <p:cNvPicPr preferRelativeResize="0"/>
            <p:nvPr/>
          </p:nvPicPr>
          <p:blipFill>
            <a:blip r:embed="rId5">
              <a:alphaModFix/>
            </a:blip>
            <a:stretch>
              <a:fillRect/>
            </a:stretch>
          </p:blipFill>
          <p:spPr>
            <a:xfrm>
              <a:off x="3642475" y="176250"/>
              <a:ext cx="1676349" cy="1676349"/>
            </a:xfrm>
            <a:prstGeom prst="rect">
              <a:avLst/>
            </a:prstGeom>
            <a:noFill/>
            <a:ln>
              <a:noFill/>
            </a:ln>
          </p:spPr>
        </p:pic>
        <p:sp>
          <p:nvSpPr>
            <p:cNvPr id="159" name="Google Shape;159;p29"/>
            <p:cNvSpPr txBox="1"/>
            <p:nvPr/>
          </p:nvSpPr>
          <p:spPr>
            <a:xfrm>
              <a:off x="3627450" y="1906790"/>
              <a:ext cx="1855500" cy="48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Lora"/>
                  <a:ea typeface="Lora"/>
                  <a:cs typeface="Lora"/>
                  <a:sym typeface="Lora"/>
                </a:rPr>
                <a:t>MIDDLE-MAN</a:t>
              </a:r>
              <a:endParaRPr b="1" sz="1800">
                <a:solidFill>
                  <a:schemeClr val="dk1"/>
                </a:solidFill>
                <a:latin typeface="Lora"/>
                <a:ea typeface="Lora"/>
                <a:cs typeface="Lora"/>
                <a:sym typeface="Lora"/>
              </a:endParaRPr>
            </a:p>
          </p:txBody>
        </p:sp>
      </p:grpSp>
      <p:grpSp>
        <p:nvGrpSpPr>
          <p:cNvPr id="160" name="Google Shape;160;p29"/>
          <p:cNvGrpSpPr/>
          <p:nvPr/>
        </p:nvGrpSpPr>
        <p:grpSpPr>
          <a:xfrm>
            <a:off x="6863650" y="100050"/>
            <a:ext cx="1945200" cy="2287150"/>
            <a:chOff x="6863650" y="176250"/>
            <a:chExt cx="1945200" cy="2287150"/>
          </a:xfrm>
        </p:grpSpPr>
        <p:pic>
          <p:nvPicPr>
            <p:cNvPr id="161" name="Google Shape;161;p29"/>
            <p:cNvPicPr preferRelativeResize="0"/>
            <p:nvPr/>
          </p:nvPicPr>
          <p:blipFill>
            <a:blip r:embed="rId6">
              <a:alphaModFix/>
            </a:blip>
            <a:stretch>
              <a:fillRect/>
            </a:stretch>
          </p:blipFill>
          <p:spPr>
            <a:xfrm>
              <a:off x="6976650" y="176250"/>
              <a:ext cx="1620950" cy="1620950"/>
            </a:xfrm>
            <a:prstGeom prst="rect">
              <a:avLst/>
            </a:prstGeom>
            <a:noFill/>
            <a:ln cap="flat" cmpd="sng" w="9525">
              <a:solidFill>
                <a:srgbClr val="000000"/>
              </a:solidFill>
              <a:prstDash val="solid"/>
              <a:round/>
              <a:headEnd len="sm" w="sm" type="none"/>
              <a:tailEnd len="sm" w="sm" type="none"/>
            </a:ln>
          </p:spPr>
        </p:pic>
        <p:sp>
          <p:nvSpPr>
            <p:cNvPr id="162" name="Google Shape;162;p29"/>
            <p:cNvSpPr txBox="1"/>
            <p:nvPr/>
          </p:nvSpPr>
          <p:spPr>
            <a:xfrm>
              <a:off x="6863650" y="1786300"/>
              <a:ext cx="194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Lora"/>
                  <a:ea typeface="Lora"/>
                  <a:cs typeface="Lora"/>
                  <a:sym typeface="Lora"/>
                </a:rPr>
                <a:t>TRANSPORTER</a:t>
              </a:r>
              <a:endParaRPr/>
            </a:p>
            <a:p>
              <a:pPr indent="0" lvl="0" marL="0" rtl="0" algn="l">
                <a:spcBef>
                  <a:spcPts val="0"/>
                </a:spcBef>
                <a:spcAft>
                  <a:spcPts val="0"/>
                </a:spcAft>
                <a:buNone/>
              </a:pPr>
              <a:r>
                <a:t/>
              </a:r>
              <a:endParaRPr/>
            </a:p>
          </p:txBody>
        </p:sp>
      </p:grpSp>
      <p:grpSp>
        <p:nvGrpSpPr>
          <p:cNvPr id="163" name="Google Shape;163;p29"/>
          <p:cNvGrpSpPr/>
          <p:nvPr/>
        </p:nvGrpSpPr>
        <p:grpSpPr>
          <a:xfrm>
            <a:off x="480050" y="2254125"/>
            <a:ext cx="8447700" cy="607675"/>
            <a:chOff x="480050" y="2635125"/>
            <a:chExt cx="8447700" cy="607675"/>
          </a:xfrm>
        </p:grpSpPr>
        <p:sp>
          <p:nvSpPr>
            <p:cNvPr id="164" name="Google Shape;164;p29"/>
            <p:cNvSpPr/>
            <p:nvPr/>
          </p:nvSpPr>
          <p:spPr>
            <a:xfrm>
              <a:off x="4091250" y="2692000"/>
              <a:ext cx="820800" cy="550800"/>
            </a:xfrm>
            <a:prstGeom prst="downArrow">
              <a:avLst>
                <a:gd fmla="val 50000" name="adj1"/>
                <a:gd fmla="val 50000" name="adj2"/>
              </a:avLst>
            </a:prstGeom>
            <a:gradFill>
              <a:gsLst>
                <a:gs pos="0">
                  <a:srgbClr val="FFFFFF"/>
                </a:gs>
                <a:gs pos="100000">
                  <a:srgbClr val="B3B3B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480050" y="2635125"/>
              <a:ext cx="8447700" cy="207900"/>
            </a:xfrm>
            <a:prstGeom prst="rect">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9"/>
          <p:cNvGrpSpPr/>
          <p:nvPr/>
        </p:nvGrpSpPr>
        <p:grpSpPr>
          <a:xfrm>
            <a:off x="3296000" y="2830650"/>
            <a:ext cx="2691300" cy="2250000"/>
            <a:chOff x="3296000" y="2830650"/>
            <a:chExt cx="2691300" cy="2250000"/>
          </a:xfrm>
        </p:grpSpPr>
        <p:pic>
          <p:nvPicPr>
            <p:cNvPr id="167" name="Google Shape;167;p29"/>
            <p:cNvPicPr preferRelativeResize="0"/>
            <p:nvPr/>
          </p:nvPicPr>
          <p:blipFill>
            <a:blip r:embed="rId7">
              <a:alphaModFix/>
            </a:blip>
            <a:stretch>
              <a:fillRect/>
            </a:stretch>
          </p:blipFill>
          <p:spPr>
            <a:xfrm>
              <a:off x="3689488" y="2830650"/>
              <a:ext cx="1672100" cy="1672100"/>
            </a:xfrm>
            <a:prstGeom prst="rect">
              <a:avLst/>
            </a:prstGeom>
            <a:noFill/>
            <a:ln>
              <a:noFill/>
            </a:ln>
          </p:spPr>
        </p:pic>
        <p:sp>
          <p:nvSpPr>
            <p:cNvPr id="168" name="Google Shape;168;p29"/>
            <p:cNvSpPr txBox="1"/>
            <p:nvPr/>
          </p:nvSpPr>
          <p:spPr>
            <a:xfrm>
              <a:off x="3296000" y="4557450"/>
              <a:ext cx="2691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Lora"/>
                  <a:ea typeface="Lora"/>
                  <a:cs typeface="Lora"/>
                  <a:sym typeface="Lora"/>
                </a:rPr>
                <a:t>   </a:t>
              </a:r>
              <a:r>
                <a:rPr b="1" lang="en" sz="1800">
                  <a:solidFill>
                    <a:schemeClr val="dk1"/>
                  </a:solidFill>
                  <a:latin typeface="Lora"/>
                  <a:ea typeface="Lora"/>
                  <a:cs typeface="Lora"/>
                  <a:sym typeface="Lora"/>
                </a:rPr>
                <a:t>LALA </a:t>
              </a:r>
              <a:r>
                <a:rPr b="1" lang="en" sz="1800">
                  <a:solidFill>
                    <a:schemeClr val="dk1"/>
                  </a:solidFill>
                  <a:latin typeface="Lora"/>
                  <a:ea typeface="Lora"/>
                  <a:cs typeface="Lora"/>
                  <a:sym typeface="Lora"/>
                </a:rPr>
                <a:t>ENTERPRISE</a:t>
              </a:r>
              <a:r>
                <a:rPr b="1" lang="en" sz="2200">
                  <a:solidFill>
                    <a:schemeClr val="dk1"/>
                  </a:solidFill>
                  <a:latin typeface="Lora"/>
                  <a:ea typeface="Lora"/>
                  <a:cs typeface="Lora"/>
                  <a:sym typeface="Lora"/>
                </a:rPr>
                <a:t> </a:t>
              </a:r>
              <a:endParaRPr b="1" sz="2200">
                <a:solidFill>
                  <a:schemeClr val="dk1"/>
                </a:solidFill>
                <a:latin typeface="Lora"/>
                <a:ea typeface="Lora"/>
                <a:cs typeface="Lora"/>
                <a:sym typeface="Lor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0"/>
          <p:cNvSpPr txBox="1"/>
          <p:nvPr/>
        </p:nvSpPr>
        <p:spPr>
          <a:xfrm>
            <a:off x="314100" y="321475"/>
            <a:ext cx="3636600" cy="606600"/>
          </a:xfrm>
          <a:prstGeom prst="rect">
            <a:avLst/>
          </a:prstGeom>
          <a:noFill/>
          <a:ln>
            <a:noFill/>
          </a:ln>
        </p:spPr>
        <p:txBody>
          <a:bodyPr anchorCtr="0" anchor="b" bIns="91425" lIns="91425" spcFirstLastPara="1" rIns="91425" wrap="square" tIns="91425">
            <a:normAutofit lnSpcReduction="10000"/>
          </a:bodyPr>
          <a:lstStyle/>
          <a:p>
            <a:pPr indent="0" lvl="0" marL="0" rtl="0" algn="l">
              <a:lnSpc>
                <a:spcPct val="80000"/>
              </a:lnSpc>
              <a:spcBef>
                <a:spcPts val="0"/>
              </a:spcBef>
              <a:spcAft>
                <a:spcPts val="0"/>
              </a:spcAft>
              <a:buSzPts val="1018"/>
              <a:buNone/>
            </a:pPr>
            <a:r>
              <a:rPr b="1" lang="en" sz="3809">
                <a:solidFill>
                  <a:schemeClr val="accent6"/>
                </a:solidFill>
                <a:latin typeface="EB Garamond"/>
                <a:ea typeface="EB Garamond"/>
                <a:cs typeface="EB Garamond"/>
                <a:sym typeface="EB Garamond"/>
              </a:rPr>
              <a:t>BENEFITS</a:t>
            </a:r>
            <a:endParaRPr b="1" sz="3809">
              <a:solidFill>
                <a:schemeClr val="accent6"/>
              </a:solidFill>
              <a:latin typeface="EB Garamond"/>
              <a:ea typeface="EB Garamond"/>
              <a:cs typeface="EB Garamond"/>
              <a:sym typeface="EB Garamond"/>
            </a:endParaRPr>
          </a:p>
        </p:txBody>
      </p:sp>
      <p:pic>
        <p:nvPicPr>
          <p:cNvPr id="174" name="Google Shape;174;p30"/>
          <p:cNvPicPr preferRelativeResize="0"/>
          <p:nvPr/>
        </p:nvPicPr>
        <p:blipFill rotWithShape="1">
          <a:blip r:embed="rId4">
            <a:alphaModFix/>
          </a:blip>
          <a:srcRect b="15247" l="0" r="0" t="0"/>
          <a:stretch/>
        </p:blipFill>
        <p:spPr>
          <a:xfrm>
            <a:off x="388150" y="1059050"/>
            <a:ext cx="1497800" cy="1429075"/>
          </a:xfrm>
          <a:prstGeom prst="rect">
            <a:avLst/>
          </a:prstGeom>
          <a:noFill/>
          <a:ln>
            <a:noFill/>
          </a:ln>
        </p:spPr>
      </p:pic>
      <p:pic>
        <p:nvPicPr>
          <p:cNvPr id="175" name="Google Shape;175;p30"/>
          <p:cNvPicPr preferRelativeResize="0"/>
          <p:nvPr/>
        </p:nvPicPr>
        <p:blipFill>
          <a:blip r:embed="rId5">
            <a:alphaModFix/>
          </a:blip>
          <a:stretch>
            <a:fillRect/>
          </a:stretch>
        </p:blipFill>
        <p:spPr>
          <a:xfrm>
            <a:off x="2185638" y="968863"/>
            <a:ext cx="3411351" cy="3201599"/>
          </a:xfrm>
          <a:prstGeom prst="rect">
            <a:avLst/>
          </a:prstGeom>
          <a:noFill/>
          <a:ln>
            <a:noFill/>
          </a:ln>
        </p:spPr>
      </p:pic>
      <p:sp>
        <p:nvSpPr>
          <p:cNvPr id="176" name="Google Shape;176;p30"/>
          <p:cNvSpPr txBox="1"/>
          <p:nvPr/>
        </p:nvSpPr>
        <p:spPr>
          <a:xfrm>
            <a:off x="1787700" y="4211250"/>
            <a:ext cx="395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a:t>
            </a:r>
            <a:r>
              <a:rPr lang="en" sz="1800">
                <a:solidFill>
                  <a:schemeClr val="lt1"/>
                </a:solidFill>
                <a:latin typeface="Lora SemiBold"/>
                <a:ea typeface="Lora SemiBold"/>
                <a:cs typeface="Lora SemiBold"/>
                <a:sym typeface="Lora SemiBold"/>
              </a:rPr>
              <a:t>  </a:t>
            </a:r>
            <a:r>
              <a:rPr lang="en" sz="1800">
                <a:solidFill>
                  <a:schemeClr val="lt1"/>
                </a:solidFill>
                <a:latin typeface="Lora SemiBold"/>
                <a:ea typeface="Lora SemiBold"/>
                <a:cs typeface="Lora SemiBold"/>
                <a:sym typeface="Lora SemiBold"/>
              </a:rPr>
              <a:t>Providing Modern Equipments</a:t>
            </a:r>
            <a:endParaRPr sz="1800">
              <a:solidFill>
                <a:schemeClr val="lt1"/>
              </a:solidFill>
              <a:latin typeface="Lora SemiBold"/>
              <a:ea typeface="Lora SemiBold"/>
              <a:cs typeface="Lora SemiBold"/>
              <a:sym typeface="Lora SemiBold"/>
            </a:endParaRPr>
          </a:p>
        </p:txBody>
      </p:sp>
      <p:pic>
        <p:nvPicPr>
          <p:cNvPr id="177" name="Google Shape;177;p30"/>
          <p:cNvPicPr preferRelativeResize="0"/>
          <p:nvPr/>
        </p:nvPicPr>
        <p:blipFill>
          <a:blip r:embed="rId6">
            <a:alphaModFix/>
          </a:blip>
          <a:stretch>
            <a:fillRect/>
          </a:stretch>
        </p:blipFill>
        <p:spPr>
          <a:xfrm>
            <a:off x="6068151" y="968875"/>
            <a:ext cx="2690125" cy="2025424"/>
          </a:xfrm>
          <a:prstGeom prst="rect">
            <a:avLst/>
          </a:prstGeom>
          <a:noFill/>
          <a:ln>
            <a:noFill/>
          </a:ln>
        </p:spPr>
      </p:pic>
      <p:sp>
        <p:nvSpPr>
          <p:cNvPr id="178" name="Google Shape;178;p30"/>
          <p:cNvSpPr txBox="1"/>
          <p:nvPr/>
        </p:nvSpPr>
        <p:spPr>
          <a:xfrm>
            <a:off x="6068150" y="3064675"/>
            <a:ext cx="242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ora SemiBold"/>
                <a:ea typeface="Lora SemiBold"/>
                <a:cs typeface="Lora SemiBold"/>
                <a:sym typeface="Lora SemiBold"/>
              </a:rPr>
              <a:t>Natural Fertilizers</a:t>
            </a:r>
            <a:endParaRPr sz="1800">
              <a:solidFill>
                <a:schemeClr val="lt1"/>
              </a:solidFill>
              <a:latin typeface="Lora SemiBold"/>
              <a:ea typeface="Lora SemiBold"/>
              <a:cs typeface="Lora SemiBold"/>
              <a:sym typeface="Lora SemiBold"/>
            </a:endParaRPr>
          </a:p>
        </p:txBody>
      </p:sp>
      <p:sp>
        <p:nvSpPr>
          <p:cNvPr id="179" name="Google Shape;179;p30"/>
          <p:cNvSpPr txBox="1"/>
          <p:nvPr/>
        </p:nvSpPr>
        <p:spPr>
          <a:xfrm>
            <a:off x="258200" y="2619100"/>
            <a:ext cx="1757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Lora"/>
                <a:ea typeface="Lora"/>
                <a:cs typeface="Lora"/>
                <a:sym typeface="Lora"/>
              </a:rPr>
              <a:t>STABLE INCOME</a:t>
            </a:r>
            <a:endParaRPr b="1" sz="1800">
              <a:solidFill>
                <a:srgbClr val="FFFFFF"/>
              </a:solidFill>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1"/>
          <p:cNvSpPr txBox="1"/>
          <p:nvPr/>
        </p:nvSpPr>
        <p:spPr>
          <a:xfrm>
            <a:off x="384713" y="402400"/>
            <a:ext cx="2822700" cy="6492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1018"/>
              <a:buNone/>
            </a:pPr>
            <a:r>
              <a:rPr b="1" lang="en" sz="4009">
                <a:solidFill>
                  <a:schemeClr val="accent6"/>
                </a:solidFill>
                <a:latin typeface="EB Garamond"/>
                <a:ea typeface="EB Garamond"/>
                <a:cs typeface="EB Garamond"/>
                <a:sym typeface="EB Garamond"/>
              </a:rPr>
              <a:t>BENEFITS</a:t>
            </a:r>
            <a:endParaRPr b="1" sz="4009">
              <a:solidFill>
                <a:schemeClr val="accent6"/>
              </a:solidFill>
              <a:latin typeface="EB Garamond"/>
              <a:ea typeface="EB Garamond"/>
              <a:cs typeface="EB Garamond"/>
              <a:sym typeface="EB Garamond"/>
            </a:endParaRPr>
          </a:p>
        </p:txBody>
      </p:sp>
      <p:pic>
        <p:nvPicPr>
          <p:cNvPr id="185" name="Google Shape;185;p31"/>
          <p:cNvPicPr preferRelativeResize="0"/>
          <p:nvPr/>
        </p:nvPicPr>
        <p:blipFill>
          <a:blip r:embed="rId4">
            <a:alphaModFix/>
          </a:blip>
          <a:stretch>
            <a:fillRect/>
          </a:stretch>
        </p:blipFill>
        <p:spPr>
          <a:xfrm>
            <a:off x="463150" y="1182563"/>
            <a:ext cx="2665825" cy="1765950"/>
          </a:xfrm>
          <a:prstGeom prst="rect">
            <a:avLst/>
          </a:prstGeom>
          <a:noFill/>
          <a:ln>
            <a:noFill/>
          </a:ln>
        </p:spPr>
      </p:pic>
      <p:pic>
        <p:nvPicPr>
          <p:cNvPr id="186" name="Google Shape;186;p31"/>
          <p:cNvPicPr preferRelativeResize="0"/>
          <p:nvPr/>
        </p:nvPicPr>
        <p:blipFill>
          <a:blip r:embed="rId5">
            <a:alphaModFix/>
          </a:blip>
          <a:stretch>
            <a:fillRect/>
          </a:stretch>
        </p:blipFill>
        <p:spPr>
          <a:xfrm>
            <a:off x="5853125" y="1152125"/>
            <a:ext cx="2822700" cy="1826824"/>
          </a:xfrm>
          <a:prstGeom prst="rect">
            <a:avLst/>
          </a:prstGeom>
          <a:noFill/>
          <a:ln>
            <a:noFill/>
          </a:ln>
        </p:spPr>
      </p:pic>
      <p:pic>
        <p:nvPicPr>
          <p:cNvPr id="187" name="Google Shape;187;p31"/>
          <p:cNvPicPr preferRelativeResize="0"/>
          <p:nvPr/>
        </p:nvPicPr>
        <p:blipFill>
          <a:blip r:embed="rId6">
            <a:alphaModFix/>
          </a:blip>
          <a:stretch>
            <a:fillRect/>
          </a:stretch>
        </p:blipFill>
        <p:spPr>
          <a:xfrm>
            <a:off x="3090875" y="3079498"/>
            <a:ext cx="2762250" cy="1568450"/>
          </a:xfrm>
          <a:prstGeom prst="rect">
            <a:avLst/>
          </a:prstGeom>
          <a:noFill/>
          <a:ln>
            <a:noFill/>
          </a:ln>
        </p:spPr>
      </p:pic>
      <p:sp>
        <p:nvSpPr>
          <p:cNvPr id="188" name="Google Shape;188;p31"/>
          <p:cNvSpPr txBox="1"/>
          <p:nvPr/>
        </p:nvSpPr>
        <p:spPr>
          <a:xfrm>
            <a:off x="525075" y="2978950"/>
            <a:ext cx="226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a:t>
            </a:r>
            <a:r>
              <a:rPr lang="en" sz="1800">
                <a:solidFill>
                  <a:schemeClr val="lt1"/>
                </a:solidFill>
                <a:latin typeface="Lora SemiBold"/>
                <a:ea typeface="Lora SemiBold"/>
                <a:cs typeface="Lora SemiBold"/>
                <a:sym typeface="Lora SemiBold"/>
              </a:rPr>
              <a:t>Transportation</a:t>
            </a:r>
            <a:endParaRPr sz="1800">
              <a:solidFill>
                <a:schemeClr val="lt1"/>
              </a:solidFill>
              <a:latin typeface="Lora SemiBold"/>
              <a:ea typeface="Lora SemiBold"/>
              <a:cs typeface="Lora SemiBold"/>
              <a:sym typeface="Lora SemiBold"/>
            </a:endParaRPr>
          </a:p>
        </p:txBody>
      </p:sp>
      <p:sp>
        <p:nvSpPr>
          <p:cNvPr id="189" name="Google Shape;189;p31"/>
          <p:cNvSpPr txBox="1"/>
          <p:nvPr/>
        </p:nvSpPr>
        <p:spPr>
          <a:xfrm>
            <a:off x="6665125" y="3075375"/>
            <a:ext cx="168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a:t>
            </a:r>
            <a:r>
              <a:rPr lang="en" sz="1800">
                <a:solidFill>
                  <a:schemeClr val="lt1"/>
                </a:solidFill>
                <a:latin typeface="Lora SemiBold"/>
                <a:ea typeface="Lora SemiBold"/>
                <a:cs typeface="Lora SemiBold"/>
                <a:sym typeface="Lora SemiBold"/>
              </a:rPr>
              <a:t>Storage</a:t>
            </a:r>
            <a:endParaRPr sz="1800">
              <a:solidFill>
                <a:schemeClr val="lt1"/>
              </a:solidFill>
              <a:latin typeface="Lora SemiBold"/>
              <a:ea typeface="Lora SemiBold"/>
              <a:cs typeface="Lora SemiBold"/>
              <a:sym typeface="Lora SemiBold"/>
            </a:endParaRPr>
          </a:p>
        </p:txBody>
      </p:sp>
      <p:sp>
        <p:nvSpPr>
          <p:cNvPr id="190" name="Google Shape;190;p31"/>
          <p:cNvSpPr txBox="1"/>
          <p:nvPr/>
        </p:nvSpPr>
        <p:spPr>
          <a:xfrm>
            <a:off x="3386150" y="4704150"/>
            <a:ext cx="220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a:t>
            </a:r>
            <a:r>
              <a:rPr lang="en" sz="1800">
                <a:solidFill>
                  <a:schemeClr val="lt1"/>
                </a:solidFill>
                <a:latin typeface="Lora"/>
                <a:ea typeface="Lora"/>
                <a:cs typeface="Lora"/>
                <a:sym typeface="Lora"/>
              </a:rPr>
              <a:t>Mixed Farming</a:t>
            </a:r>
            <a:endParaRPr sz="1800">
              <a:solidFill>
                <a:schemeClr val="lt1"/>
              </a:solidFill>
              <a:latin typeface="Lora"/>
              <a:ea typeface="Lora"/>
              <a:cs typeface="Lora"/>
              <a:sym typeface="Lo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2"/>
          <p:cNvSpPr txBox="1"/>
          <p:nvPr/>
        </p:nvSpPr>
        <p:spPr>
          <a:xfrm>
            <a:off x="351300" y="171050"/>
            <a:ext cx="6373500" cy="8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n" sz="2200">
                <a:solidFill>
                  <a:srgbClr val="FFFF00"/>
                </a:solidFill>
                <a:latin typeface="EB Garamond SemiBold"/>
                <a:ea typeface="EB Garamond SemiBold"/>
                <a:cs typeface="EB Garamond SemiBold"/>
                <a:sym typeface="EB Garamond SemiBold"/>
              </a:rPr>
              <a:t>Uniqueness About Our Product &amp; Service</a:t>
            </a:r>
            <a:endParaRPr sz="2200">
              <a:solidFill>
                <a:srgbClr val="FFFF00"/>
              </a:solidFill>
              <a:latin typeface="EB Garamond SemiBold"/>
              <a:ea typeface="EB Garamond SemiBold"/>
              <a:cs typeface="EB Garamond SemiBold"/>
              <a:sym typeface="EB Garamond SemiBold"/>
            </a:endParaRPr>
          </a:p>
          <a:p>
            <a:pPr indent="0" lvl="0" marL="0" rtl="0" algn="l">
              <a:spcBef>
                <a:spcPts val="0"/>
              </a:spcBef>
              <a:spcAft>
                <a:spcPts val="0"/>
              </a:spcAft>
              <a:buNone/>
            </a:pPr>
            <a:r>
              <a:t/>
            </a:r>
            <a:endParaRPr sz="1800">
              <a:solidFill>
                <a:srgbClr val="FFFF00"/>
              </a:solidFill>
            </a:endParaRPr>
          </a:p>
        </p:txBody>
      </p:sp>
      <p:sp>
        <p:nvSpPr>
          <p:cNvPr id="196" name="Google Shape;196;p32"/>
          <p:cNvSpPr txBox="1"/>
          <p:nvPr/>
        </p:nvSpPr>
        <p:spPr>
          <a:xfrm>
            <a:off x="242400" y="1256625"/>
            <a:ext cx="5222100" cy="3108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FFFFFF"/>
              </a:buClr>
              <a:buSzPts val="1700"/>
              <a:buFont typeface="Lora SemiBold"/>
              <a:buChar char="●"/>
            </a:pPr>
            <a:r>
              <a:rPr lang="en" sz="1700">
                <a:solidFill>
                  <a:srgbClr val="FFFFFF"/>
                </a:solidFill>
                <a:latin typeface="Lora SemiBold"/>
                <a:ea typeface="Lora SemiBold"/>
                <a:cs typeface="Lora SemiBold"/>
                <a:sym typeface="Lora SemiBold"/>
              </a:rPr>
              <a:t>Fresh vegetables to be sold</a:t>
            </a:r>
            <a:endParaRPr sz="1700">
              <a:solidFill>
                <a:srgbClr val="FFFFFF"/>
              </a:solidFill>
              <a:latin typeface="Lora SemiBold"/>
              <a:ea typeface="Lora SemiBold"/>
              <a:cs typeface="Lora SemiBold"/>
              <a:sym typeface="Lora SemiBold"/>
            </a:endParaRPr>
          </a:p>
          <a:p>
            <a:pPr indent="0" lvl="0" marL="0" rtl="0" algn="l">
              <a:lnSpc>
                <a:spcPct val="115000"/>
              </a:lnSpc>
              <a:spcBef>
                <a:spcPts val="0"/>
              </a:spcBef>
              <a:spcAft>
                <a:spcPts val="0"/>
              </a:spcAft>
              <a:buClr>
                <a:srgbClr val="000000"/>
              </a:buClr>
              <a:buSzPts val="1100"/>
              <a:buFont typeface="Arial"/>
              <a:buNone/>
            </a:pPr>
            <a:r>
              <a:t/>
            </a:r>
            <a:endParaRPr sz="1700">
              <a:solidFill>
                <a:srgbClr val="FFFFFF"/>
              </a:solidFill>
              <a:latin typeface="Lora SemiBold"/>
              <a:ea typeface="Lora SemiBold"/>
              <a:cs typeface="Lora SemiBold"/>
              <a:sym typeface="Lora SemiBold"/>
            </a:endParaRPr>
          </a:p>
          <a:p>
            <a:pPr indent="-336550" lvl="0" marL="457200" rtl="0" algn="l">
              <a:lnSpc>
                <a:spcPct val="115000"/>
              </a:lnSpc>
              <a:spcBef>
                <a:spcPts val="0"/>
              </a:spcBef>
              <a:spcAft>
                <a:spcPts val="0"/>
              </a:spcAft>
              <a:buClr>
                <a:srgbClr val="FFFFFF"/>
              </a:buClr>
              <a:buSzPts val="1700"/>
              <a:buFont typeface="Lora SemiBold"/>
              <a:buChar char="●"/>
            </a:pPr>
            <a:r>
              <a:rPr lang="en" sz="1700">
                <a:solidFill>
                  <a:srgbClr val="FFFFFF"/>
                </a:solidFill>
                <a:latin typeface="Lora SemiBold"/>
                <a:ea typeface="Lora SemiBold"/>
                <a:cs typeface="Lora SemiBold"/>
                <a:sym typeface="Lora SemiBold"/>
              </a:rPr>
              <a:t>Residulas of bio gas to be used as fertilizer which enhances soil fertility</a:t>
            </a:r>
            <a:endParaRPr sz="1700">
              <a:solidFill>
                <a:srgbClr val="FFFFFF"/>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1700">
              <a:solidFill>
                <a:srgbClr val="FFFFFF"/>
              </a:solidFill>
              <a:latin typeface="Lora SemiBold"/>
              <a:ea typeface="Lora SemiBold"/>
              <a:cs typeface="Lora SemiBold"/>
              <a:sym typeface="Lora SemiBold"/>
            </a:endParaRPr>
          </a:p>
          <a:p>
            <a:pPr indent="-336550" lvl="0" marL="457200" rtl="0" algn="l">
              <a:lnSpc>
                <a:spcPct val="115000"/>
              </a:lnSpc>
              <a:spcBef>
                <a:spcPts val="0"/>
              </a:spcBef>
              <a:spcAft>
                <a:spcPts val="0"/>
              </a:spcAft>
              <a:buClr>
                <a:srgbClr val="FFFFFF"/>
              </a:buClr>
              <a:buSzPts val="1700"/>
              <a:buFont typeface="Lora SemiBold"/>
              <a:buChar char="●"/>
            </a:pPr>
            <a:r>
              <a:rPr lang="en" sz="1700">
                <a:solidFill>
                  <a:srgbClr val="FFFFFF"/>
                </a:solidFill>
                <a:latin typeface="Lora SemiBold"/>
                <a:ea typeface="Lora SemiBold"/>
                <a:cs typeface="Lora SemiBold"/>
                <a:sym typeface="Lora SemiBold"/>
              </a:rPr>
              <a:t>Soil testing is done before planting seed</a:t>
            </a:r>
            <a:endParaRPr sz="1700">
              <a:solidFill>
                <a:srgbClr val="FFFFFF"/>
              </a:solidFill>
              <a:latin typeface="Lora SemiBold"/>
              <a:ea typeface="Lora SemiBold"/>
              <a:cs typeface="Lora SemiBold"/>
              <a:sym typeface="Lora SemiBold"/>
            </a:endParaRPr>
          </a:p>
          <a:p>
            <a:pPr indent="0" lvl="0" marL="457200" rtl="0" algn="l">
              <a:lnSpc>
                <a:spcPct val="115000"/>
              </a:lnSpc>
              <a:spcBef>
                <a:spcPts val="0"/>
              </a:spcBef>
              <a:spcAft>
                <a:spcPts val="0"/>
              </a:spcAft>
              <a:buNone/>
            </a:pPr>
            <a:r>
              <a:t/>
            </a:r>
            <a:endParaRPr sz="1700">
              <a:solidFill>
                <a:srgbClr val="FFFFFF"/>
              </a:solidFill>
              <a:latin typeface="Lora SemiBold"/>
              <a:ea typeface="Lora SemiBold"/>
              <a:cs typeface="Lora SemiBold"/>
              <a:sym typeface="Lora SemiBold"/>
            </a:endParaRPr>
          </a:p>
          <a:p>
            <a:pPr indent="-336550" lvl="0" marL="457200" rtl="0" algn="l">
              <a:lnSpc>
                <a:spcPct val="115000"/>
              </a:lnSpc>
              <a:spcBef>
                <a:spcPts val="0"/>
              </a:spcBef>
              <a:spcAft>
                <a:spcPts val="0"/>
              </a:spcAft>
              <a:buClr>
                <a:srgbClr val="FFFFFF"/>
              </a:buClr>
              <a:buSzPts val="1700"/>
              <a:buFont typeface="Lora SemiBold"/>
              <a:buChar char="●"/>
            </a:pPr>
            <a:r>
              <a:rPr lang="en" sz="1700">
                <a:solidFill>
                  <a:srgbClr val="FFFFFF"/>
                </a:solidFill>
                <a:latin typeface="Lora SemiBold"/>
                <a:ea typeface="Lora SemiBold"/>
                <a:cs typeface="Lora SemiBold"/>
                <a:sym typeface="Lora SemiBold"/>
              </a:rPr>
              <a:t>Concession for farmers who purchases crops from our shop ,Id card is must.</a:t>
            </a:r>
            <a:endParaRPr sz="1700">
              <a:solidFill>
                <a:srgbClr val="FFFFFF"/>
              </a:solidFill>
              <a:latin typeface="Lora SemiBold"/>
              <a:ea typeface="Lora SemiBold"/>
              <a:cs typeface="Lora SemiBold"/>
              <a:sym typeface="Lora SemiBold"/>
            </a:endParaRPr>
          </a:p>
          <a:p>
            <a:pPr indent="0" lvl="0" marL="0" rtl="0" algn="l">
              <a:spcBef>
                <a:spcPts val="0"/>
              </a:spcBef>
              <a:spcAft>
                <a:spcPts val="0"/>
              </a:spcAft>
              <a:buNone/>
            </a:pPr>
            <a:r>
              <a:t/>
            </a:r>
            <a:endParaRPr>
              <a:solidFill>
                <a:srgbClr val="FFFFFF"/>
              </a:solidFill>
            </a:endParaRPr>
          </a:p>
        </p:txBody>
      </p:sp>
      <p:pic>
        <p:nvPicPr>
          <p:cNvPr id="197" name="Google Shape;197;p32"/>
          <p:cNvPicPr preferRelativeResize="0"/>
          <p:nvPr/>
        </p:nvPicPr>
        <p:blipFill>
          <a:blip r:embed="rId4">
            <a:alphaModFix/>
          </a:blip>
          <a:stretch>
            <a:fillRect/>
          </a:stretch>
        </p:blipFill>
        <p:spPr>
          <a:xfrm>
            <a:off x="5733700" y="1519988"/>
            <a:ext cx="3165325" cy="2103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3"/>
          <p:cNvSpPr txBox="1"/>
          <p:nvPr/>
        </p:nvSpPr>
        <p:spPr>
          <a:xfrm>
            <a:off x="207800" y="287550"/>
            <a:ext cx="4241100" cy="88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590">
                <a:solidFill>
                  <a:srgbClr val="000000"/>
                </a:solidFill>
                <a:latin typeface="EB Garamond"/>
                <a:ea typeface="EB Garamond"/>
                <a:cs typeface="EB Garamond"/>
                <a:sym typeface="EB Garamond"/>
              </a:rPr>
              <a:t> </a:t>
            </a:r>
            <a:r>
              <a:rPr b="1" lang="en" sz="3590">
                <a:solidFill>
                  <a:schemeClr val="accent6"/>
                </a:solidFill>
                <a:latin typeface="EB Garamond"/>
                <a:ea typeface="EB Garamond"/>
                <a:cs typeface="EB Garamond"/>
                <a:sym typeface="EB Garamond"/>
              </a:rPr>
              <a:t>Building a A Team </a:t>
            </a:r>
            <a:endParaRPr b="1" sz="3590">
              <a:solidFill>
                <a:schemeClr val="accent6"/>
              </a:solidFill>
              <a:latin typeface="EB Garamond"/>
              <a:ea typeface="EB Garamond"/>
              <a:cs typeface="EB Garamond"/>
              <a:sym typeface="EB Garamond"/>
            </a:endParaRPr>
          </a:p>
          <a:p>
            <a:pPr indent="0" lvl="0" marL="0" rtl="0" algn="l">
              <a:spcBef>
                <a:spcPts val="0"/>
              </a:spcBef>
              <a:spcAft>
                <a:spcPts val="0"/>
              </a:spcAft>
              <a:buNone/>
            </a:pPr>
            <a:r>
              <a:t/>
            </a:r>
            <a:endParaRPr sz="2520">
              <a:solidFill>
                <a:srgbClr val="000000"/>
              </a:solidFill>
            </a:endParaRPr>
          </a:p>
        </p:txBody>
      </p:sp>
      <p:sp>
        <p:nvSpPr>
          <p:cNvPr id="203" name="Google Shape;203;p33"/>
          <p:cNvSpPr txBox="1"/>
          <p:nvPr/>
        </p:nvSpPr>
        <p:spPr>
          <a:xfrm>
            <a:off x="268175" y="1173750"/>
            <a:ext cx="5763300" cy="3663300"/>
          </a:xfrm>
          <a:prstGeom prst="rect">
            <a:avLst/>
          </a:prstGeom>
          <a:noFill/>
          <a:ln>
            <a:noFill/>
          </a:ln>
        </p:spPr>
        <p:txBody>
          <a:bodyPr anchorCtr="0" anchor="t" bIns="91425" lIns="91425" spcFirstLastPara="1" rIns="91425" wrap="square" tIns="91425">
            <a:spAutoFit/>
          </a:bodyPr>
          <a:lstStyle/>
          <a:p>
            <a:pPr indent="-368300" lvl="0" marL="457200" rtl="0" algn="just">
              <a:lnSpc>
                <a:spcPct val="200000"/>
              </a:lnSpc>
              <a:spcBef>
                <a:spcPts val="0"/>
              </a:spcBef>
              <a:spcAft>
                <a:spcPts val="0"/>
              </a:spcAft>
              <a:buClr>
                <a:schemeClr val="lt1"/>
              </a:buClr>
              <a:buSzPts val="2200"/>
              <a:buFont typeface="Lora SemiBold"/>
              <a:buChar char="●"/>
            </a:pPr>
            <a:r>
              <a:rPr lang="en" sz="1800">
                <a:solidFill>
                  <a:schemeClr val="lt1"/>
                </a:solidFill>
                <a:latin typeface="Lora SemiBold"/>
                <a:ea typeface="Lora SemiBold"/>
                <a:cs typeface="Lora SemiBold"/>
                <a:sym typeface="Lora SemiBold"/>
              </a:rPr>
              <a:t>Human Resource </a:t>
            </a:r>
            <a:r>
              <a:rPr lang="en" sz="1800">
                <a:solidFill>
                  <a:schemeClr val="lt1"/>
                </a:solidFill>
                <a:latin typeface="Lora SemiBold"/>
                <a:ea typeface="Lora SemiBold"/>
                <a:cs typeface="Lora SemiBold"/>
                <a:sym typeface="Lora SemiBold"/>
              </a:rPr>
              <a:t>Department</a:t>
            </a:r>
            <a:endParaRPr sz="1800">
              <a:solidFill>
                <a:schemeClr val="lt1"/>
              </a:solidFill>
              <a:latin typeface="Lora SemiBold"/>
              <a:ea typeface="Lora SemiBold"/>
              <a:cs typeface="Lora SemiBold"/>
              <a:sym typeface="Lora SemiBold"/>
            </a:endParaRPr>
          </a:p>
          <a:p>
            <a:pPr indent="-342900" lvl="0" marL="457200" rtl="0" algn="just">
              <a:lnSpc>
                <a:spcPct val="200000"/>
              </a:lnSpc>
              <a:spcBef>
                <a:spcPts val="800"/>
              </a:spcBef>
              <a:spcAft>
                <a:spcPts val="0"/>
              </a:spcAft>
              <a:buClr>
                <a:schemeClr val="lt1"/>
              </a:buClr>
              <a:buSzPts val="1800"/>
              <a:buFont typeface="Lora SemiBold"/>
              <a:buChar char="●"/>
            </a:pPr>
            <a:r>
              <a:rPr lang="en" sz="1800">
                <a:solidFill>
                  <a:schemeClr val="lt1"/>
                </a:solidFill>
                <a:latin typeface="Lora SemiBold"/>
                <a:ea typeface="Lora SemiBold"/>
                <a:cs typeface="Lora SemiBold"/>
                <a:sym typeface="Lora SemiBold"/>
              </a:rPr>
              <a:t>Legal Team</a:t>
            </a:r>
            <a:endParaRPr sz="1800">
              <a:solidFill>
                <a:schemeClr val="lt1"/>
              </a:solidFill>
              <a:latin typeface="Lora SemiBold"/>
              <a:ea typeface="Lora SemiBold"/>
              <a:cs typeface="Lora SemiBold"/>
              <a:sym typeface="Lora SemiBold"/>
            </a:endParaRPr>
          </a:p>
          <a:p>
            <a:pPr indent="-342900" lvl="0" marL="457200" rtl="0" algn="just">
              <a:lnSpc>
                <a:spcPct val="200000"/>
              </a:lnSpc>
              <a:spcBef>
                <a:spcPts val="0"/>
              </a:spcBef>
              <a:spcAft>
                <a:spcPts val="0"/>
              </a:spcAft>
              <a:buClr>
                <a:schemeClr val="lt1"/>
              </a:buClr>
              <a:buSzPts val="1800"/>
              <a:buFont typeface="Lora SemiBold"/>
              <a:buChar char="●"/>
            </a:pPr>
            <a:r>
              <a:rPr lang="en" sz="1800">
                <a:solidFill>
                  <a:schemeClr val="lt1"/>
                </a:solidFill>
                <a:latin typeface="Lora SemiBold"/>
                <a:ea typeface="Lora SemiBold"/>
                <a:cs typeface="Lora SemiBold"/>
                <a:sym typeface="Lora SemiBold"/>
              </a:rPr>
              <a:t>Technical</a:t>
            </a:r>
            <a:r>
              <a:rPr lang="en" sz="1800">
                <a:solidFill>
                  <a:schemeClr val="lt1"/>
                </a:solidFill>
                <a:latin typeface="Lora SemiBold"/>
                <a:ea typeface="Lora SemiBold"/>
                <a:cs typeface="Lora SemiBold"/>
                <a:sym typeface="Lora SemiBold"/>
              </a:rPr>
              <a:t> Department</a:t>
            </a:r>
            <a:endParaRPr sz="1800">
              <a:solidFill>
                <a:schemeClr val="lt1"/>
              </a:solidFill>
              <a:latin typeface="Lora SemiBold"/>
              <a:ea typeface="Lora SemiBold"/>
              <a:cs typeface="Lora SemiBold"/>
              <a:sym typeface="Lora SemiBold"/>
            </a:endParaRPr>
          </a:p>
          <a:p>
            <a:pPr indent="-342900" lvl="0" marL="457200" rtl="0" algn="just">
              <a:lnSpc>
                <a:spcPct val="200000"/>
              </a:lnSpc>
              <a:spcBef>
                <a:spcPts val="0"/>
              </a:spcBef>
              <a:spcAft>
                <a:spcPts val="0"/>
              </a:spcAft>
              <a:buClr>
                <a:schemeClr val="lt1"/>
              </a:buClr>
              <a:buSzPts val="1800"/>
              <a:buFont typeface="Lora SemiBold"/>
              <a:buChar char="●"/>
            </a:pPr>
            <a:r>
              <a:rPr lang="en" sz="1800">
                <a:solidFill>
                  <a:schemeClr val="lt1"/>
                </a:solidFill>
                <a:latin typeface="Lora SemiBold"/>
                <a:ea typeface="Lora SemiBold"/>
                <a:cs typeface="Lora SemiBold"/>
                <a:sym typeface="Lora SemiBold"/>
              </a:rPr>
              <a:t>Em</a:t>
            </a:r>
            <a:r>
              <a:rPr lang="en" sz="1800">
                <a:solidFill>
                  <a:schemeClr val="lt1"/>
                </a:solidFill>
                <a:latin typeface="Lora SemiBold"/>
                <a:ea typeface="Lora SemiBold"/>
                <a:cs typeface="Lora SemiBold"/>
                <a:sym typeface="Lora SemiBold"/>
              </a:rPr>
              <a:t>ployees </a:t>
            </a:r>
            <a:endParaRPr sz="1800">
              <a:solidFill>
                <a:schemeClr val="lt1"/>
              </a:solidFill>
              <a:latin typeface="Lora SemiBold"/>
              <a:ea typeface="Lora SemiBold"/>
              <a:cs typeface="Lora SemiBold"/>
              <a:sym typeface="Lora SemiBold"/>
            </a:endParaRPr>
          </a:p>
          <a:p>
            <a:pPr indent="-342900" lvl="0" marL="457200" rtl="0" algn="just">
              <a:lnSpc>
                <a:spcPct val="200000"/>
              </a:lnSpc>
              <a:spcBef>
                <a:spcPts val="800"/>
              </a:spcBef>
              <a:spcAft>
                <a:spcPts val="0"/>
              </a:spcAft>
              <a:buClr>
                <a:schemeClr val="lt1"/>
              </a:buClr>
              <a:buSzPts val="1800"/>
              <a:buFont typeface="Lora SemiBold"/>
              <a:buChar char="●"/>
            </a:pPr>
            <a:r>
              <a:rPr lang="en" sz="1800">
                <a:solidFill>
                  <a:schemeClr val="lt1"/>
                </a:solidFill>
                <a:latin typeface="Lora SemiBold"/>
                <a:ea typeface="Lora SemiBold"/>
                <a:cs typeface="Lora SemiBold"/>
                <a:sym typeface="Lora SemiBold"/>
              </a:rPr>
              <a:t>Transportation</a:t>
            </a:r>
            <a:endParaRPr sz="1800">
              <a:solidFill>
                <a:schemeClr val="lt1"/>
              </a:solidFill>
              <a:latin typeface="Lora SemiBold"/>
              <a:ea typeface="Lora SemiBold"/>
              <a:cs typeface="Lora SemiBold"/>
              <a:sym typeface="Lora SemiBold"/>
            </a:endParaRPr>
          </a:p>
          <a:p>
            <a:pPr indent="-342900" lvl="0" marL="457200" rtl="0" algn="just">
              <a:lnSpc>
                <a:spcPct val="200000"/>
              </a:lnSpc>
              <a:spcBef>
                <a:spcPts val="800"/>
              </a:spcBef>
              <a:spcAft>
                <a:spcPts val="800"/>
              </a:spcAft>
              <a:buClr>
                <a:schemeClr val="lt1"/>
              </a:buClr>
              <a:buSzPts val="1800"/>
              <a:buFont typeface="Lora SemiBold"/>
              <a:buChar char="●"/>
            </a:pPr>
            <a:r>
              <a:rPr lang="en" sz="1800">
                <a:solidFill>
                  <a:schemeClr val="lt1"/>
                </a:solidFill>
                <a:latin typeface="Lora SemiBold"/>
                <a:ea typeface="Lora SemiBold"/>
                <a:cs typeface="Lora SemiBold"/>
                <a:sym typeface="Lora SemiBold"/>
              </a:rPr>
              <a:t>Marketing </a:t>
            </a:r>
            <a:endParaRPr sz="2000">
              <a:solidFill>
                <a:schemeClr val="lt1"/>
              </a:solidFill>
              <a:latin typeface="Lora SemiBold"/>
              <a:ea typeface="Lora SemiBold"/>
              <a:cs typeface="Lora SemiBold"/>
              <a:sym typeface="Lora SemiBold"/>
            </a:endParaRPr>
          </a:p>
        </p:txBody>
      </p:sp>
      <p:pic>
        <p:nvPicPr>
          <p:cNvPr id="204" name="Google Shape;204;p33"/>
          <p:cNvPicPr preferRelativeResize="0"/>
          <p:nvPr/>
        </p:nvPicPr>
        <p:blipFill>
          <a:blip r:embed="rId4">
            <a:alphaModFix/>
          </a:blip>
          <a:stretch>
            <a:fillRect/>
          </a:stretch>
        </p:blipFill>
        <p:spPr>
          <a:xfrm>
            <a:off x="4431300" y="1483575"/>
            <a:ext cx="4161802" cy="31213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